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6" r:id="rId5"/>
    <p:sldId id="257" r:id="rId6"/>
    <p:sldId id="279" r:id="rId7"/>
    <p:sldId id="281" r:id="rId8"/>
    <p:sldId id="267" r:id="rId9"/>
    <p:sldId id="268" r:id="rId10"/>
    <p:sldId id="270" r:id="rId11"/>
    <p:sldId id="271" r:id="rId12"/>
    <p:sldId id="272" r:id="rId13"/>
    <p:sldId id="273" r:id="rId14"/>
    <p:sldId id="274" r:id="rId15"/>
    <p:sldId id="275" r:id="rId16"/>
    <p:sldId id="276" r:id="rId17"/>
    <p:sldId id="278"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1F1"/>
    <a:srgbClr val="CEFF00"/>
    <a:srgbClr val="0C1168"/>
    <a:srgbClr val="000000"/>
    <a:srgbClr val="121AA9"/>
    <a:srgbClr val="CFD0E1"/>
    <a:srgbClr val="0042FF"/>
    <a:srgbClr val="878787"/>
    <a:srgbClr val="3E3E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17F153-FED1-4385-B2A2-8B7537717164}" v="10" dt="2021-06-17T14:50:52.005"/>
    <p1510:client id="{386F3B8E-690A-448A-97DC-7640C3B808C8}" v="10" dt="2020-10-15T19:50:14.4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60"/>
    <p:restoredTop sz="94558"/>
  </p:normalViewPr>
  <p:slideViewPr>
    <p:cSldViewPr snapToGrid="0" snapToObjects="1">
      <p:cViewPr varScale="1">
        <p:scale>
          <a:sx n="68" d="100"/>
          <a:sy n="68" d="100"/>
        </p:scale>
        <p:origin x="978"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egra Lynn" userId="9f26b04e-47fa-4dcf-87de-99c011e29bad" providerId="ADAL" clId="{386F3B8E-690A-448A-97DC-7640C3B808C8}"/>
    <pc:docChg chg="undo custSel addSld delSld modSld sldOrd modMainMaster">
      <pc:chgData name="Allegra Lynn" userId="9f26b04e-47fa-4dcf-87de-99c011e29bad" providerId="ADAL" clId="{386F3B8E-690A-448A-97DC-7640C3B808C8}" dt="2020-10-15T19:50:40.922" v="60" actId="478"/>
      <pc:docMkLst>
        <pc:docMk/>
      </pc:docMkLst>
      <pc:sldChg chg="del modAnim">
        <pc:chgData name="Allegra Lynn" userId="9f26b04e-47fa-4dcf-87de-99c011e29bad" providerId="ADAL" clId="{386F3B8E-690A-448A-97DC-7640C3B808C8}" dt="2020-10-15T18:03:16.493" v="42" actId="47"/>
        <pc:sldMkLst>
          <pc:docMk/>
          <pc:sldMk cId="2286922702" sldId="258"/>
        </pc:sldMkLst>
      </pc:sldChg>
      <pc:sldChg chg="modSp del mod modAnim">
        <pc:chgData name="Allegra Lynn" userId="9f26b04e-47fa-4dcf-87de-99c011e29bad" providerId="ADAL" clId="{386F3B8E-690A-448A-97DC-7640C3B808C8}" dt="2020-10-15T18:04:04.634" v="57" actId="47"/>
        <pc:sldMkLst>
          <pc:docMk/>
          <pc:sldMk cId="4227940305" sldId="263"/>
        </pc:sldMkLst>
        <pc:spChg chg="mod">
          <ac:chgData name="Allegra Lynn" userId="9f26b04e-47fa-4dcf-87de-99c011e29bad" providerId="ADAL" clId="{386F3B8E-690A-448A-97DC-7640C3B808C8}" dt="2020-10-15T18:01:55.008" v="13" actId="27636"/>
          <ac:spMkLst>
            <pc:docMk/>
            <pc:sldMk cId="4227940305" sldId="263"/>
            <ac:spMk id="2" creationId="{B89200E5-A577-AA42-96B6-532A6E733F75}"/>
          </ac:spMkLst>
        </pc:spChg>
        <pc:spChg chg="mod">
          <ac:chgData name="Allegra Lynn" userId="9f26b04e-47fa-4dcf-87de-99c011e29bad" providerId="ADAL" clId="{386F3B8E-690A-448A-97DC-7640C3B808C8}" dt="2020-10-15T18:01:55.005" v="12" actId="27636"/>
          <ac:spMkLst>
            <pc:docMk/>
            <pc:sldMk cId="4227940305" sldId="263"/>
            <ac:spMk id="3" creationId="{70188063-A523-4F48-98FB-52E8DC7708AE}"/>
          </ac:spMkLst>
        </pc:spChg>
      </pc:sldChg>
      <pc:sldChg chg="del modAnim">
        <pc:chgData name="Allegra Lynn" userId="9f26b04e-47fa-4dcf-87de-99c011e29bad" providerId="ADAL" clId="{386F3B8E-690A-448A-97DC-7640C3B808C8}" dt="2020-10-15T18:02:47.292" v="31" actId="47"/>
        <pc:sldMkLst>
          <pc:docMk/>
          <pc:sldMk cId="2208237092" sldId="264"/>
        </pc:sldMkLst>
      </pc:sldChg>
      <pc:sldChg chg="modAnim">
        <pc:chgData name="Allegra Lynn" userId="9f26b04e-47fa-4dcf-87de-99c011e29bad" providerId="ADAL" clId="{386F3B8E-690A-448A-97DC-7640C3B808C8}" dt="2020-10-15T19:50:14.472" v="59"/>
        <pc:sldMkLst>
          <pc:docMk/>
          <pc:sldMk cId="1341341216" sldId="266"/>
        </pc:sldMkLst>
      </pc:sldChg>
      <pc:sldChg chg="modSp new mod ord">
        <pc:chgData name="Allegra Lynn" userId="9f26b04e-47fa-4dcf-87de-99c011e29bad" providerId="ADAL" clId="{386F3B8E-690A-448A-97DC-7640C3B808C8}" dt="2020-10-15T18:02:42.584" v="30" actId="20577"/>
        <pc:sldMkLst>
          <pc:docMk/>
          <pc:sldMk cId="3385694716" sldId="267"/>
        </pc:sldMkLst>
        <pc:spChg chg="mod">
          <ac:chgData name="Allegra Lynn" userId="9f26b04e-47fa-4dcf-87de-99c011e29bad" providerId="ADAL" clId="{386F3B8E-690A-448A-97DC-7640C3B808C8}" dt="2020-10-15T18:02:42.584" v="30" actId="20577"/>
          <ac:spMkLst>
            <pc:docMk/>
            <pc:sldMk cId="3385694716" sldId="267"/>
            <ac:spMk id="2" creationId="{231957E1-4EFA-426B-94F2-0C2EE003ABF9}"/>
          </ac:spMkLst>
        </pc:spChg>
        <pc:spChg chg="mod">
          <ac:chgData name="Allegra Lynn" userId="9f26b04e-47fa-4dcf-87de-99c011e29bad" providerId="ADAL" clId="{386F3B8E-690A-448A-97DC-7640C3B808C8}" dt="2020-10-15T18:02:21.474" v="27" actId="20577"/>
          <ac:spMkLst>
            <pc:docMk/>
            <pc:sldMk cId="3385694716" sldId="267"/>
            <ac:spMk id="3" creationId="{F87AC788-56C8-4648-80A1-68039340925D}"/>
          </ac:spMkLst>
        </pc:spChg>
      </pc:sldChg>
      <pc:sldChg chg="modSp new mod">
        <pc:chgData name="Allegra Lynn" userId="9f26b04e-47fa-4dcf-87de-99c011e29bad" providerId="ADAL" clId="{386F3B8E-690A-448A-97DC-7640C3B808C8}" dt="2020-10-15T18:03:14.471" v="41" actId="20577"/>
        <pc:sldMkLst>
          <pc:docMk/>
          <pc:sldMk cId="2015496508" sldId="268"/>
        </pc:sldMkLst>
        <pc:spChg chg="mod">
          <ac:chgData name="Allegra Lynn" userId="9f26b04e-47fa-4dcf-87de-99c011e29bad" providerId="ADAL" clId="{386F3B8E-690A-448A-97DC-7640C3B808C8}" dt="2020-10-15T18:03:07.452" v="38" actId="20577"/>
          <ac:spMkLst>
            <pc:docMk/>
            <pc:sldMk cId="2015496508" sldId="268"/>
            <ac:spMk id="2" creationId="{EFE74E58-8FA8-4861-B29A-F641A51245F0}"/>
          </ac:spMkLst>
        </pc:spChg>
        <pc:spChg chg="mod">
          <ac:chgData name="Allegra Lynn" userId="9f26b04e-47fa-4dcf-87de-99c011e29bad" providerId="ADAL" clId="{386F3B8E-690A-448A-97DC-7640C3B808C8}" dt="2020-10-15T18:03:14.471" v="41" actId="20577"/>
          <ac:spMkLst>
            <pc:docMk/>
            <pc:sldMk cId="2015496508" sldId="268"/>
            <ac:spMk id="3" creationId="{68A55D50-22E3-446D-A8E2-D70536BE8D50}"/>
          </ac:spMkLst>
        </pc:spChg>
        <pc:spChg chg="mod">
          <ac:chgData name="Allegra Lynn" userId="9f26b04e-47fa-4dcf-87de-99c011e29bad" providerId="ADAL" clId="{386F3B8E-690A-448A-97DC-7640C3B808C8}" dt="2020-10-15T18:02:59.314" v="33"/>
          <ac:spMkLst>
            <pc:docMk/>
            <pc:sldMk cId="2015496508" sldId="268"/>
            <ac:spMk id="4" creationId="{BE5A1C6F-C654-4CE3-AAA5-58D5EFEBEB2B}"/>
          </ac:spMkLst>
        </pc:spChg>
      </pc:sldChg>
      <pc:sldChg chg="modSp new mod ord">
        <pc:chgData name="Allegra Lynn" userId="9f26b04e-47fa-4dcf-87de-99c011e29bad" providerId="ADAL" clId="{386F3B8E-690A-448A-97DC-7640C3B808C8}" dt="2020-10-15T18:04:01.765" v="56" actId="20577"/>
        <pc:sldMkLst>
          <pc:docMk/>
          <pc:sldMk cId="2646673890" sldId="269"/>
        </pc:sldMkLst>
        <pc:spChg chg="mod">
          <ac:chgData name="Allegra Lynn" userId="9f26b04e-47fa-4dcf-87de-99c011e29bad" providerId="ADAL" clId="{386F3B8E-690A-448A-97DC-7640C3B808C8}" dt="2020-10-15T18:03:40.845" v="48" actId="20577"/>
          <ac:spMkLst>
            <pc:docMk/>
            <pc:sldMk cId="2646673890" sldId="269"/>
            <ac:spMk id="2" creationId="{2098F388-CB19-4127-AED3-EF2065E28E15}"/>
          </ac:spMkLst>
        </pc:spChg>
        <pc:spChg chg="mod">
          <ac:chgData name="Allegra Lynn" userId="9f26b04e-47fa-4dcf-87de-99c011e29bad" providerId="ADAL" clId="{386F3B8E-690A-448A-97DC-7640C3B808C8}" dt="2020-10-15T18:03:46.974" v="50" actId="20577"/>
          <ac:spMkLst>
            <pc:docMk/>
            <pc:sldMk cId="2646673890" sldId="269"/>
            <ac:spMk id="3" creationId="{18F7AD9B-B86D-4346-93E8-12C12A891957}"/>
          </ac:spMkLst>
        </pc:spChg>
        <pc:spChg chg="mod">
          <ac:chgData name="Allegra Lynn" userId="9f26b04e-47fa-4dcf-87de-99c011e29bad" providerId="ADAL" clId="{386F3B8E-690A-448A-97DC-7640C3B808C8}" dt="2020-10-15T18:03:54.646" v="53" actId="20577"/>
          <ac:spMkLst>
            <pc:docMk/>
            <pc:sldMk cId="2646673890" sldId="269"/>
            <ac:spMk id="4" creationId="{56001316-C97D-4F88-8C8D-6E54BEEA2EA1}"/>
          </ac:spMkLst>
        </pc:spChg>
        <pc:spChg chg="mod">
          <ac:chgData name="Allegra Lynn" userId="9f26b04e-47fa-4dcf-87de-99c011e29bad" providerId="ADAL" clId="{386F3B8E-690A-448A-97DC-7640C3B808C8}" dt="2020-10-15T18:04:01.765" v="56" actId="20577"/>
          <ac:spMkLst>
            <pc:docMk/>
            <pc:sldMk cId="2646673890" sldId="269"/>
            <ac:spMk id="5" creationId="{543EC6DC-A659-4460-83DE-C174D1ACA52F}"/>
          </ac:spMkLst>
        </pc:spChg>
        <pc:spChg chg="mod">
          <ac:chgData name="Allegra Lynn" userId="9f26b04e-47fa-4dcf-87de-99c011e29bad" providerId="ADAL" clId="{386F3B8E-690A-448A-97DC-7640C3B808C8}" dt="2020-10-15T18:03:26.667" v="46"/>
          <ac:spMkLst>
            <pc:docMk/>
            <pc:sldMk cId="2646673890" sldId="269"/>
            <ac:spMk id="6" creationId="{FC2AF1FA-51D5-448B-9F0A-251408D261C3}"/>
          </ac:spMkLst>
        </pc:spChg>
      </pc:sldChg>
      <pc:sldMasterChg chg="modSldLayout">
        <pc:chgData name="Allegra Lynn" userId="9f26b04e-47fa-4dcf-87de-99c011e29bad" providerId="ADAL" clId="{386F3B8E-690A-448A-97DC-7640C3B808C8}" dt="2020-10-15T19:50:40.922" v="60" actId="478"/>
        <pc:sldMasterMkLst>
          <pc:docMk/>
          <pc:sldMasterMk cId="1905151654" sldId="2147483648"/>
        </pc:sldMasterMkLst>
        <pc:sldLayoutChg chg="addSp delSp modSp mod modAnim">
          <pc:chgData name="Allegra Lynn" userId="9f26b04e-47fa-4dcf-87de-99c011e29bad" providerId="ADAL" clId="{386F3B8E-690A-448A-97DC-7640C3B808C8}" dt="2020-10-15T18:01:29.831" v="7"/>
          <pc:sldLayoutMkLst>
            <pc:docMk/>
            <pc:sldMasterMk cId="1905151654" sldId="2147483648"/>
            <pc:sldLayoutMk cId="688917145" sldId="2147483650"/>
          </pc:sldLayoutMkLst>
          <pc:spChg chg="add mod">
            <ac:chgData name="Allegra Lynn" userId="9f26b04e-47fa-4dcf-87de-99c011e29bad" providerId="ADAL" clId="{386F3B8E-690A-448A-97DC-7640C3B808C8}" dt="2020-10-15T18:01:29.831" v="7"/>
            <ac:spMkLst>
              <pc:docMk/>
              <pc:sldMasterMk cId="1905151654" sldId="2147483648"/>
              <pc:sldLayoutMk cId="688917145" sldId="2147483650"/>
              <ac:spMk id="9" creationId="{8684B759-D211-4271-8BC7-A57E6B07185F}"/>
            </ac:spMkLst>
          </pc:spChg>
          <pc:spChg chg="add mod">
            <ac:chgData name="Allegra Lynn" userId="9f26b04e-47fa-4dcf-87de-99c011e29bad" providerId="ADAL" clId="{386F3B8E-690A-448A-97DC-7640C3B808C8}" dt="2020-10-15T18:01:29.831" v="7"/>
            <ac:spMkLst>
              <pc:docMk/>
              <pc:sldMasterMk cId="1905151654" sldId="2147483648"/>
              <pc:sldLayoutMk cId="688917145" sldId="2147483650"/>
              <ac:spMk id="10" creationId="{6E8EB3E3-4B15-4BEF-8B01-4F86EB4C3304}"/>
            </ac:spMkLst>
          </pc:spChg>
          <pc:spChg chg="del">
            <ac:chgData name="Allegra Lynn" userId="9f26b04e-47fa-4dcf-87de-99c011e29bad" providerId="ADAL" clId="{386F3B8E-690A-448A-97DC-7640C3B808C8}" dt="2020-10-15T18:01:29.481" v="6" actId="478"/>
            <ac:spMkLst>
              <pc:docMk/>
              <pc:sldMasterMk cId="1905151654" sldId="2147483648"/>
              <pc:sldLayoutMk cId="688917145" sldId="2147483650"/>
              <ac:spMk id="11" creationId="{102B3F1C-DC69-F34E-BA0C-3A0C8F7631B0}"/>
            </ac:spMkLst>
          </pc:spChg>
          <pc:spChg chg="del">
            <ac:chgData name="Allegra Lynn" userId="9f26b04e-47fa-4dcf-87de-99c011e29bad" providerId="ADAL" clId="{386F3B8E-690A-448A-97DC-7640C3B808C8}" dt="2020-10-15T18:01:29.481" v="6" actId="478"/>
            <ac:spMkLst>
              <pc:docMk/>
              <pc:sldMasterMk cId="1905151654" sldId="2147483648"/>
              <pc:sldLayoutMk cId="688917145" sldId="2147483650"/>
              <ac:spMk id="12" creationId="{FFBE5E27-CE33-BD42-96A1-8E571F10372A}"/>
            </ac:spMkLst>
          </pc:spChg>
          <pc:spChg chg="add mod">
            <ac:chgData name="Allegra Lynn" userId="9f26b04e-47fa-4dcf-87de-99c011e29bad" providerId="ADAL" clId="{386F3B8E-690A-448A-97DC-7640C3B808C8}" dt="2020-10-15T18:01:29.831" v="7"/>
            <ac:spMkLst>
              <pc:docMk/>
              <pc:sldMasterMk cId="1905151654" sldId="2147483648"/>
              <pc:sldLayoutMk cId="688917145" sldId="2147483650"/>
              <ac:spMk id="13" creationId="{6353B10C-4CFE-419A-978F-7C07013A0AE0}"/>
            </ac:spMkLst>
          </pc:spChg>
          <pc:spChg chg="del">
            <ac:chgData name="Allegra Lynn" userId="9f26b04e-47fa-4dcf-87de-99c011e29bad" providerId="ADAL" clId="{386F3B8E-690A-448A-97DC-7640C3B808C8}" dt="2020-10-15T18:01:29.481" v="6" actId="478"/>
            <ac:spMkLst>
              <pc:docMk/>
              <pc:sldMasterMk cId="1905151654" sldId="2147483648"/>
              <pc:sldLayoutMk cId="688917145" sldId="2147483650"/>
              <ac:spMk id="14" creationId="{4598DF23-27B0-704D-B40B-99F764FE7242}"/>
            </ac:spMkLst>
          </pc:spChg>
          <pc:spChg chg="add mod">
            <ac:chgData name="Allegra Lynn" userId="9f26b04e-47fa-4dcf-87de-99c011e29bad" providerId="ADAL" clId="{386F3B8E-690A-448A-97DC-7640C3B808C8}" dt="2020-10-15T18:01:29.831" v="7"/>
            <ac:spMkLst>
              <pc:docMk/>
              <pc:sldMasterMk cId="1905151654" sldId="2147483648"/>
              <pc:sldLayoutMk cId="688917145" sldId="2147483650"/>
              <ac:spMk id="15" creationId="{2461DF0D-1649-4133-85BE-3A3F16E059D0}"/>
            </ac:spMkLst>
          </pc:spChg>
          <pc:spChg chg="add mod">
            <ac:chgData name="Allegra Lynn" userId="9f26b04e-47fa-4dcf-87de-99c011e29bad" providerId="ADAL" clId="{386F3B8E-690A-448A-97DC-7640C3B808C8}" dt="2020-10-15T18:01:29.831" v="7"/>
            <ac:spMkLst>
              <pc:docMk/>
              <pc:sldMasterMk cId="1905151654" sldId="2147483648"/>
              <pc:sldLayoutMk cId="688917145" sldId="2147483650"/>
              <ac:spMk id="16" creationId="{5BB16FFE-CB69-433E-9815-C158E98BC6B4}"/>
            </ac:spMkLst>
          </pc:spChg>
          <pc:spChg chg="del">
            <ac:chgData name="Allegra Lynn" userId="9f26b04e-47fa-4dcf-87de-99c011e29bad" providerId="ADAL" clId="{386F3B8E-690A-448A-97DC-7640C3B808C8}" dt="2020-10-15T18:01:29.481" v="6" actId="478"/>
            <ac:spMkLst>
              <pc:docMk/>
              <pc:sldMasterMk cId="1905151654" sldId="2147483648"/>
              <pc:sldLayoutMk cId="688917145" sldId="2147483650"/>
              <ac:spMk id="18" creationId="{2EEE55FA-AE08-3946-89F5-DA30AD6778D7}"/>
            </ac:spMkLst>
          </pc:spChg>
          <pc:spChg chg="del">
            <ac:chgData name="Allegra Lynn" userId="9f26b04e-47fa-4dcf-87de-99c011e29bad" providerId="ADAL" clId="{386F3B8E-690A-448A-97DC-7640C3B808C8}" dt="2020-10-15T18:01:29.481" v="6" actId="478"/>
            <ac:spMkLst>
              <pc:docMk/>
              <pc:sldMasterMk cId="1905151654" sldId="2147483648"/>
              <pc:sldLayoutMk cId="688917145" sldId="2147483650"/>
              <ac:spMk id="19" creationId="{0DCDF551-65BF-9E44-B149-52B41FA25670}"/>
            </ac:spMkLst>
          </pc:spChg>
          <pc:picChg chg="del">
            <ac:chgData name="Allegra Lynn" userId="9f26b04e-47fa-4dcf-87de-99c011e29bad" providerId="ADAL" clId="{386F3B8E-690A-448A-97DC-7640C3B808C8}" dt="2020-10-15T18:01:29.481" v="6" actId="478"/>
            <ac:picMkLst>
              <pc:docMk/>
              <pc:sldMasterMk cId="1905151654" sldId="2147483648"/>
              <pc:sldLayoutMk cId="688917145" sldId="2147483650"/>
              <ac:picMk id="8" creationId="{C8BC62B5-FDD0-0349-8549-CBBB963B6259}"/>
            </ac:picMkLst>
          </pc:picChg>
          <pc:picChg chg="add mod">
            <ac:chgData name="Allegra Lynn" userId="9f26b04e-47fa-4dcf-87de-99c011e29bad" providerId="ADAL" clId="{386F3B8E-690A-448A-97DC-7640C3B808C8}" dt="2020-10-15T18:01:29.831" v="7"/>
            <ac:picMkLst>
              <pc:docMk/>
              <pc:sldMasterMk cId="1905151654" sldId="2147483648"/>
              <pc:sldLayoutMk cId="688917145" sldId="2147483650"/>
              <ac:picMk id="17" creationId="{270D99A1-BF55-4115-B008-D3D7D32F4F87}"/>
            </ac:picMkLst>
          </pc:picChg>
        </pc:sldLayoutChg>
        <pc:sldLayoutChg chg="addSp delSp modSp mod modAnim">
          <pc:chgData name="Allegra Lynn" userId="9f26b04e-47fa-4dcf-87de-99c011e29bad" providerId="ADAL" clId="{386F3B8E-690A-448A-97DC-7640C3B808C8}" dt="2020-10-15T18:01:42.881" v="9"/>
          <pc:sldLayoutMkLst>
            <pc:docMk/>
            <pc:sldMasterMk cId="1905151654" sldId="2147483648"/>
            <pc:sldLayoutMk cId="3176812648" sldId="2147483652"/>
          </pc:sldLayoutMkLst>
          <pc:spChg chg="del">
            <ac:chgData name="Allegra Lynn" userId="9f26b04e-47fa-4dcf-87de-99c011e29bad" providerId="ADAL" clId="{386F3B8E-690A-448A-97DC-7640C3B808C8}" dt="2020-10-15T18:01:42.564" v="8" actId="478"/>
            <ac:spMkLst>
              <pc:docMk/>
              <pc:sldMasterMk cId="1905151654" sldId="2147483648"/>
              <pc:sldLayoutMk cId="3176812648" sldId="2147483652"/>
              <ac:spMk id="8" creationId="{8DB155C8-426A-164E-A3C4-4969E2812436}"/>
            </ac:spMkLst>
          </pc:spChg>
          <pc:spChg chg="add mod">
            <ac:chgData name="Allegra Lynn" userId="9f26b04e-47fa-4dcf-87de-99c011e29bad" providerId="ADAL" clId="{386F3B8E-690A-448A-97DC-7640C3B808C8}" dt="2020-10-15T18:01:42.881" v="9"/>
            <ac:spMkLst>
              <pc:docMk/>
              <pc:sldMasterMk cId="1905151654" sldId="2147483648"/>
              <pc:sldLayoutMk cId="3176812648" sldId="2147483652"/>
              <ac:spMk id="10" creationId="{3F00604B-EF02-48A5-97E3-35DCC39109A8}"/>
            </ac:spMkLst>
          </pc:spChg>
          <pc:spChg chg="add mod">
            <ac:chgData name="Allegra Lynn" userId="9f26b04e-47fa-4dcf-87de-99c011e29bad" providerId="ADAL" clId="{386F3B8E-690A-448A-97DC-7640C3B808C8}" dt="2020-10-15T18:01:42.881" v="9"/>
            <ac:spMkLst>
              <pc:docMk/>
              <pc:sldMasterMk cId="1905151654" sldId="2147483648"/>
              <pc:sldLayoutMk cId="3176812648" sldId="2147483652"/>
              <ac:spMk id="11" creationId="{DEFDC2E4-AD54-428F-9566-13A667BAC163}"/>
            </ac:spMkLst>
          </pc:spChg>
          <pc:spChg chg="add mod">
            <ac:chgData name="Allegra Lynn" userId="9f26b04e-47fa-4dcf-87de-99c011e29bad" providerId="ADAL" clId="{386F3B8E-690A-448A-97DC-7640C3B808C8}" dt="2020-10-15T18:01:42.881" v="9"/>
            <ac:spMkLst>
              <pc:docMk/>
              <pc:sldMasterMk cId="1905151654" sldId="2147483648"/>
              <pc:sldLayoutMk cId="3176812648" sldId="2147483652"/>
              <ac:spMk id="12" creationId="{769FA993-0BCF-46A7-8844-637C84A6270E}"/>
            </ac:spMkLst>
          </pc:spChg>
          <pc:spChg chg="add mod">
            <ac:chgData name="Allegra Lynn" userId="9f26b04e-47fa-4dcf-87de-99c011e29bad" providerId="ADAL" clId="{386F3B8E-690A-448A-97DC-7640C3B808C8}" dt="2020-10-15T18:01:42.881" v="9"/>
            <ac:spMkLst>
              <pc:docMk/>
              <pc:sldMasterMk cId="1905151654" sldId="2147483648"/>
              <pc:sldLayoutMk cId="3176812648" sldId="2147483652"/>
              <ac:spMk id="13" creationId="{DA67927E-7AD5-44E8-B323-DCDE987F2407}"/>
            </ac:spMkLst>
          </pc:spChg>
          <pc:spChg chg="add mod">
            <ac:chgData name="Allegra Lynn" userId="9f26b04e-47fa-4dcf-87de-99c011e29bad" providerId="ADAL" clId="{386F3B8E-690A-448A-97DC-7640C3B808C8}" dt="2020-10-15T18:01:42.881" v="9"/>
            <ac:spMkLst>
              <pc:docMk/>
              <pc:sldMasterMk cId="1905151654" sldId="2147483648"/>
              <pc:sldLayoutMk cId="3176812648" sldId="2147483652"/>
              <ac:spMk id="14" creationId="{140F2E43-F551-40B3-9A4A-6D396E943E50}"/>
            </ac:spMkLst>
          </pc:spChg>
          <pc:spChg chg="del">
            <ac:chgData name="Allegra Lynn" userId="9f26b04e-47fa-4dcf-87de-99c011e29bad" providerId="ADAL" clId="{386F3B8E-690A-448A-97DC-7640C3B808C8}" dt="2020-10-15T18:01:42.564" v="8" actId="478"/>
            <ac:spMkLst>
              <pc:docMk/>
              <pc:sldMasterMk cId="1905151654" sldId="2147483648"/>
              <pc:sldLayoutMk cId="3176812648" sldId="2147483652"/>
              <ac:spMk id="15" creationId="{30AE5EE3-B409-0842-9E8B-06AB5312D40B}"/>
            </ac:spMkLst>
          </pc:spChg>
          <pc:spChg chg="del">
            <ac:chgData name="Allegra Lynn" userId="9f26b04e-47fa-4dcf-87de-99c011e29bad" providerId="ADAL" clId="{386F3B8E-690A-448A-97DC-7640C3B808C8}" dt="2020-10-15T18:01:42.564" v="8" actId="478"/>
            <ac:spMkLst>
              <pc:docMk/>
              <pc:sldMasterMk cId="1905151654" sldId="2147483648"/>
              <pc:sldLayoutMk cId="3176812648" sldId="2147483652"/>
              <ac:spMk id="16" creationId="{902B6B01-D398-B144-B118-E021ED40E311}"/>
            </ac:spMkLst>
          </pc:spChg>
          <pc:spChg chg="add mod">
            <ac:chgData name="Allegra Lynn" userId="9f26b04e-47fa-4dcf-87de-99c011e29bad" providerId="ADAL" clId="{386F3B8E-690A-448A-97DC-7640C3B808C8}" dt="2020-10-15T18:01:42.881" v="9"/>
            <ac:spMkLst>
              <pc:docMk/>
              <pc:sldMasterMk cId="1905151654" sldId="2147483648"/>
              <pc:sldLayoutMk cId="3176812648" sldId="2147483652"/>
              <ac:spMk id="17" creationId="{835CA81D-06AA-4735-A05C-E3BE2D67ADB3}"/>
            </ac:spMkLst>
          </pc:spChg>
          <pc:spChg chg="del mod">
            <ac:chgData name="Allegra Lynn" userId="9f26b04e-47fa-4dcf-87de-99c011e29bad" providerId="ADAL" clId="{386F3B8E-690A-448A-97DC-7640C3B808C8}" dt="2020-10-15T18:01:42.564" v="8" actId="478"/>
            <ac:spMkLst>
              <pc:docMk/>
              <pc:sldMasterMk cId="1905151654" sldId="2147483648"/>
              <pc:sldLayoutMk cId="3176812648" sldId="2147483652"/>
              <ac:spMk id="18" creationId="{C766977C-A7BF-9C45-8439-BC347C0E5035}"/>
            </ac:spMkLst>
          </pc:spChg>
          <pc:spChg chg="del">
            <ac:chgData name="Allegra Lynn" userId="9f26b04e-47fa-4dcf-87de-99c011e29bad" providerId="ADAL" clId="{386F3B8E-690A-448A-97DC-7640C3B808C8}" dt="2020-10-15T18:01:42.564" v="8" actId="478"/>
            <ac:spMkLst>
              <pc:docMk/>
              <pc:sldMasterMk cId="1905151654" sldId="2147483648"/>
              <pc:sldLayoutMk cId="3176812648" sldId="2147483652"/>
              <ac:spMk id="21" creationId="{BABAC187-ED6C-A94F-9658-64AE99A96EDA}"/>
            </ac:spMkLst>
          </pc:spChg>
          <pc:spChg chg="del">
            <ac:chgData name="Allegra Lynn" userId="9f26b04e-47fa-4dcf-87de-99c011e29bad" providerId="ADAL" clId="{386F3B8E-690A-448A-97DC-7640C3B808C8}" dt="2020-10-15T18:01:42.564" v="8" actId="478"/>
            <ac:spMkLst>
              <pc:docMk/>
              <pc:sldMasterMk cId="1905151654" sldId="2147483648"/>
              <pc:sldLayoutMk cId="3176812648" sldId="2147483652"/>
              <ac:spMk id="22" creationId="{CC2130B1-55B4-2841-962A-306BFC58480B}"/>
            </ac:spMkLst>
          </pc:spChg>
          <pc:picChg chg="del">
            <ac:chgData name="Allegra Lynn" userId="9f26b04e-47fa-4dcf-87de-99c011e29bad" providerId="ADAL" clId="{386F3B8E-690A-448A-97DC-7640C3B808C8}" dt="2020-10-15T18:01:42.564" v="8" actId="478"/>
            <ac:picMkLst>
              <pc:docMk/>
              <pc:sldMasterMk cId="1905151654" sldId="2147483648"/>
              <pc:sldLayoutMk cId="3176812648" sldId="2147483652"/>
              <ac:picMk id="9" creationId="{1B9463B9-4C3F-264C-9C0E-49BC7C6D6770}"/>
            </ac:picMkLst>
          </pc:picChg>
          <pc:picChg chg="add mod">
            <ac:chgData name="Allegra Lynn" userId="9f26b04e-47fa-4dcf-87de-99c011e29bad" providerId="ADAL" clId="{386F3B8E-690A-448A-97DC-7640C3B808C8}" dt="2020-10-15T18:01:42.881" v="9"/>
            <ac:picMkLst>
              <pc:docMk/>
              <pc:sldMasterMk cId="1905151654" sldId="2147483648"/>
              <pc:sldLayoutMk cId="3176812648" sldId="2147483652"/>
              <ac:picMk id="19" creationId="{BF6958B0-D12F-4A5C-90B6-292AEBD4CAFC}"/>
            </ac:picMkLst>
          </pc:picChg>
        </pc:sldLayoutChg>
        <pc:sldLayoutChg chg="addSp delSp modSp mod modAnim">
          <pc:chgData name="Allegra Lynn" userId="9f26b04e-47fa-4dcf-87de-99c011e29bad" providerId="ADAL" clId="{386F3B8E-690A-448A-97DC-7640C3B808C8}" dt="2020-10-15T18:01:54.957" v="11"/>
          <pc:sldLayoutMkLst>
            <pc:docMk/>
            <pc:sldMasterMk cId="1905151654" sldId="2147483648"/>
            <pc:sldLayoutMk cId="198282901" sldId="2147483653"/>
          </pc:sldLayoutMkLst>
          <pc:spChg chg="del">
            <ac:chgData name="Allegra Lynn" userId="9f26b04e-47fa-4dcf-87de-99c011e29bad" providerId="ADAL" clId="{386F3B8E-690A-448A-97DC-7640C3B808C8}" dt="2020-10-15T18:01:54.742" v="10" actId="478"/>
            <ac:spMkLst>
              <pc:docMk/>
              <pc:sldMasterMk cId="1905151654" sldId="2147483648"/>
              <pc:sldLayoutMk cId="198282901" sldId="2147483653"/>
              <ac:spMk id="3" creationId="{5D51C998-9DAC-0743-AB7D-D80B9BFFA323}"/>
            </ac:spMkLst>
          </pc:spChg>
          <pc:spChg chg="del">
            <ac:chgData name="Allegra Lynn" userId="9f26b04e-47fa-4dcf-87de-99c011e29bad" providerId="ADAL" clId="{386F3B8E-690A-448A-97DC-7640C3B808C8}" dt="2020-10-15T18:01:54.742" v="10" actId="478"/>
            <ac:spMkLst>
              <pc:docMk/>
              <pc:sldMasterMk cId="1905151654" sldId="2147483648"/>
              <pc:sldLayoutMk cId="198282901" sldId="2147483653"/>
              <ac:spMk id="5" creationId="{690AA55D-511F-2644-B933-3D29F4B53E17}"/>
            </ac:spMkLst>
          </pc:spChg>
          <pc:spChg chg="add mod">
            <ac:chgData name="Allegra Lynn" userId="9f26b04e-47fa-4dcf-87de-99c011e29bad" providerId="ADAL" clId="{386F3B8E-690A-448A-97DC-7640C3B808C8}" dt="2020-10-15T18:01:54.957" v="11"/>
            <ac:spMkLst>
              <pc:docMk/>
              <pc:sldMasterMk cId="1905151654" sldId="2147483648"/>
              <pc:sldLayoutMk cId="198282901" sldId="2147483653"/>
              <ac:spMk id="12" creationId="{C84D9B4E-D957-47E4-9C29-5C68027AAEE6}"/>
            </ac:spMkLst>
          </pc:spChg>
          <pc:spChg chg="add mod">
            <ac:chgData name="Allegra Lynn" userId="9f26b04e-47fa-4dcf-87de-99c011e29bad" providerId="ADAL" clId="{386F3B8E-690A-448A-97DC-7640C3B808C8}" dt="2020-10-15T18:01:54.957" v="11"/>
            <ac:spMkLst>
              <pc:docMk/>
              <pc:sldMasterMk cId="1905151654" sldId="2147483648"/>
              <pc:sldLayoutMk cId="198282901" sldId="2147483653"/>
              <ac:spMk id="13" creationId="{10B0C227-F6AB-4163-8EF8-E64AB31B9F2B}"/>
            </ac:spMkLst>
          </pc:spChg>
          <pc:spChg chg="add mod">
            <ac:chgData name="Allegra Lynn" userId="9f26b04e-47fa-4dcf-87de-99c011e29bad" providerId="ADAL" clId="{386F3B8E-690A-448A-97DC-7640C3B808C8}" dt="2020-10-15T18:01:54.957" v="11"/>
            <ac:spMkLst>
              <pc:docMk/>
              <pc:sldMasterMk cId="1905151654" sldId="2147483648"/>
              <pc:sldLayoutMk cId="198282901" sldId="2147483653"/>
              <ac:spMk id="14" creationId="{4C57D4CA-230A-439E-B5CE-20719DE5ACF0}"/>
            </ac:spMkLst>
          </pc:spChg>
          <pc:spChg chg="add mod">
            <ac:chgData name="Allegra Lynn" userId="9f26b04e-47fa-4dcf-87de-99c011e29bad" providerId="ADAL" clId="{386F3B8E-690A-448A-97DC-7640C3B808C8}" dt="2020-10-15T18:01:54.957" v="11"/>
            <ac:spMkLst>
              <pc:docMk/>
              <pc:sldMasterMk cId="1905151654" sldId="2147483648"/>
              <pc:sldLayoutMk cId="198282901" sldId="2147483653"/>
              <ac:spMk id="15" creationId="{E650758D-05C5-4377-A571-4E24362B2EFE}"/>
            </ac:spMkLst>
          </pc:spChg>
          <pc:spChg chg="add mod">
            <ac:chgData name="Allegra Lynn" userId="9f26b04e-47fa-4dcf-87de-99c011e29bad" providerId="ADAL" clId="{386F3B8E-690A-448A-97DC-7640C3B808C8}" dt="2020-10-15T18:01:54.957" v="11"/>
            <ac:spMkLst>
              <pc:docMk/>
              <pc:sldMasterMk cId="1905151654" sldId="2147483648"/>
              <pc:sldLayoutMk cId="198282901" sldId="2147483653"/>
              <ac:spMk id="16" creationId="{EE634C5F-8847-4D2A-A52A-A1CF13A4E5EB}"/>
            </ac:spMkLst>
          </pc:spChg>
          <pc:spChg chg="add mod">
            <ac:chgData name="Allegra Lynn" userId="9f26b04e-47fa-4dcf-87de-99c011e29bad" providerId="ADAL" clId="{386F3B8E-690A-448A-97DC-7640C3B808C8}" dt="2020-10-15T18:01:54.957" v="11"/>
            <ac:spMkLst>
              <pc:docMk/>
              <pc:sldMasterMk cId="1905151654" sldId="2147483648"/>
              <pc:sldLayoutMk cId="198282901" sldId="2147483653"/>
              <ac:spMk id="17" creationId="{97AAFC69-2FF1-4F4F-8582-26E9C9820FCB}"/>
            </ac:spMkLst>
          </pc:spChg>
          <pc:spChg chg="add mod">
            <ac:chgData name="Allegra Lynn" userId="9f26b04e-47fa-4dcf-87de-99c011e29bad" providerId="ADAL" clId="{386F3B8E-690A-448A-97DC-7640C3B808C8}" dt="2020-10-15T18:01:54.957" v="11"/>
            <ac:spMkLst>
              <pc:docMk/>
              <pc:sldMasterMk cId="1905151654" sldId="2147483648"/>
              <pc:sldLayoutMk cId="198282901" sldId="2147483653"/>
              <ac:spMk id="18" creationId="{7EC6FF06-4590-4E77-91C0-AF8F513A1CBA}"/>
            </ac:spMkLst>
          </pc:spChg>
          <pc:spChg chg="del">
            <ac:chgData name="Allegra Lynn" userId="9f26b04e-47fa-4dcf-87de-99c011e29bad" providerId="ADAL" clId="{386F3B8E-690A-448A-97DC-7640C3B808C8}" dt="2020-10-15T18:01:54.742" v="10" actId="478"/>
            <ac:spMkLst>
              <pc:docMk/>
              <pc:sldMasterMk cId="1905151654" sldId="2147483648"/>
              <pc:sldLayoutMk cId="198282901" sldId="2147483653"/>
              <ac:spMk id="19" creationId="{2539FAE1-444F-624D-8657-9DCC0F494FC4}"/>
            </ac:spMkLst>
          </pc:spChg>
          <pc:spChg chg="add mod">
            <ac:chgData name="Allegra Lynn" userId="9f26b04e-47fa-4dcf-87de-99c011e29bad" providerId="ADAL" clId="{386F3B8E-690A-448A-97DC-7640C3B808C8}" dt="2020-10-15T18:01:54.957" v="11"/>
            <ac:spMkLst>
              <pc:docMk/>
              <pc:sldMasterMk cId="1905151654" sldId="2147483648"/>
              <pc:sldLayoutMk cId="198282901" sldId="2147483653"/>
              <ac:spMk id="20" creationId="{FF5FAEA9-89FC-497F-9BE4-9CB7E9EDCF18}"/>
            </ac:spMkLst>
          </pc:spChg>
          <pc:spChg chg="del">
            <ac:chgData name="Allegra Lynn" userId="9f26b04e-47fa-4dcf-87de-99c011e29bad" providerId="ADAL" clId="{386F3B8E-690A-448A-97DC-7640C3B808C8}" dt="2020-10-15T18:01:54.742" v="10" actId="478"/>
            <ac:spMkLst>
              <pc:docMk/>
              <pc:sldMasterMk cId="1905151654" sldId="2147483648"/>
              <pc:sldLayoutMk cId="198282901" sldId="2147483653"/>
              <ac:spMk id="25" creationId="{F45893A4-364A-2F4F-9917-240C180EB5A3}"/>
            </ac:spMkLst>
          </pc:spChg>
          <pc:spChg chg="del">
            <ac:chgData name="Allegra Lynn" userId="9f26b04e-47fa-4dcf-87de-99c011e29bad" providerId="ADAL" clId="{386F3B8E-690A-448A-97DC-7640C3B808C8}" dt="2020-10-15T18:01:54.742" v="10" actId="478"/>
            <ac:spMkLst>
              <pc:docMk/>
              <pc:sldMasterMk cId="1905151654" sldId="2147483648"/>
              <pc:sldLayoutMk cId="198282901" sldId="2147483653"/>
              <ac:spMk id="26" creationId="{CF4B21E6-00FA-6A48-AD1B-2CE352EA9A99}"/>
            </ac:spMkLst>
          </pc:spChg>
          <pc:spChg chg="del">
            <ac:chgData name="Allegra Lynn" userId="9f26b04e-47fa-4dcf-87de-99c011e29bad" providerId="ADAL" clId="{386F3B8E-690A-448A-97DC-7640C3B808C8}" dt="2020-10-15T18:01:54.742" v="10" actId="478"/>
            <ac:spMkLst>
              <pc:docMk/>
              <pc:sldMasterMk cId="1905151654" sldId="2147483648"/>
              <pc:sldLayoutMk cId="198282901" sldId="2147483653"/>
              <ac:spMk id="30" creationId="{B49CC61F-07E8-7646-AF59-F0C469ED1863}"/>
            </ac:spMkLst>
          </pc:spChg>
          <pc:spChg chg="del">
            <ac:chgData name="Allegra Lynn" userId="9f26b04e-47fa-4dcf-87de-99c011e29bad" providerId="ADAL" clId="{386F3B8E-690A-448A-97DC-7640C3B808C8}" dt="2020-10-15T18:01:54.742" v="10" actId="478"/>
            <ac:spMkLst>
              <pc:docMk/>
              <pc:sldMasterMk cId="1905151654" sldId="2147483648"/>
              <pc:sldLayoutMk cId="198282901" sldId="2147483653"/>
              <ac:spMk id="31" creationId="{E78D0E92-7E05-2C41-957D-2978295DF9FF}"/>
            </ac:spMkLst>
          </pc:spChg>
          <pc:spChg chg="del">
            <ac:chgData name="Allegra Lynn" userId="9f26b04e-47fa-4dcf-87de-99c011e29bad" providerId="ADAL" clId="{386F3B8E-690A-448A-97DC-7640C3B808C8}" dt="2020-10-15T18:01:54.742" v="10" actId="478"/>
            <ac:spMkLst>
              <pc:docMk/>
              <pc:sldMasterMk cId="1905151654" sldId="2147483648"/>
              <pc:sldLayoutMk cId="198282901" sldId="2147483653"/>
              <ac:spMk id="32" creationId="{9B9E486E-333A-9E47-A745-DBEC07C3C73A}"/>
            </ac:spMkLst>
          </pc:spChg>
          <pc:picChg chg="del">
            <ac:chgData name="Allegra Lynn" userId="9f26b04e-47fa-4dcf-87de-99c011e29bad" providerId="ADAL" clId="{386F3B8E-690A-448A-97DC-7640C3B808C8}" dt="2020-10-15T18:01:54.742" v="10" actId="478"/>
            <ac:picMkLst>
              <pc:docMk/>
              <pc:sldMasterMk cId="1905151654" sldId="2147483648"/>
              <pc:sldLayoutMk cId="198282901" sldId="2147483653"/>
              <ac:picMk id="11" creationId="{292E3D40-73E4-B648-A96C-EB9FE633EDE1}"/>
            </ac:picMkLst>
          </pc:picChg>
          <pc:picChg chg="add mod">
            <ac:chgData name="Allegra Lynn" userId="9f26b04e-47fa-4dcf-87de-99c011e29bad" providerId="ADAL" clId="{386F3B8E-690A-448A-97DC-7640C3B808C8}" dt="2020-10-15T18:01:54.957" v="11"/>
            <ac:picMkLst>
              <pc:docMk/>
              <pc:sldMasterMk cId="1905151654" sldId="2147483648"/>
              <pc:sldLayoutMk cId="198282901" sldId="2147483653"/>
              <ac:picMk id="21" creationId="{95990C11-2726-49F2-9079-52A7E792FA82}"/>
            </ac:picMkLst>
          </pc:picChg>
        </pc:sldLayoutChg>
        <pc:sldLayoutChg chg="addSp delSp modSp mod delAnim modAnim">
          <pc:chgData name="Allegra Lynn" userId="9f26b04e-47fa-4dcf-87de-99c011e29bad" providerId="ADAL" clId="{386F3B8E-690A-448A-97DC-7640C3B808C8}" dt="2020-10-15T19:50:40.922" v="60" actId="478"/>
          <pc:sldLayoutMkLst>
            <pc:docMk/>
            <pc:sldMasterMk cId="1905151654" sldId="2147483648"/>
            <pc:sldLayoutMk cId="2427287670" sldId="2147483655"/>
          </pc:sldLayoutMkLst>
          <pc:picChg chg="del">
            <ac:chgData name="Allegra Lynn" userId="9f26b04e-47fa-4dcf-87de-99c011e29bad" providerId="ADAL" clId="{386F3B8E-690A-448A-97DC-7640C3B808C8}" dt="2020-10-15T19:50:40.922" v="60" actId="478"/>
            <ac:picMkLst>
              <pc:docMk/>
              <pc:sldMasterMk cId="1905151654" sldId="2147483648"/>
              <pc:sldLayoutMk cId="2427287670" sldId="2147483655"/>
              <ac:picMk id="11" creationId="{E9931AAC-86F5-5A47-9769-0553D52CB5E1}"/>
            </ac:picMkLst>
          </pc:picChg>
          <pc:picChg chg="add mod">
            <ac:chgData name="Allegra Lynn" userId="9f26b04e-47fa-4dcf-87de-99c011e29bad" providerId="ADAL" clId="{386F3B8E-690A-448A-97DC-7640C3B808C8}" dt="2020-10-15T19:49:54.654" v="58"/>
            <ac:picMkLst>
              <pc:docMk/>
              <pc:sldMasterMk cId="1905151654" sldId="2147483648"/>
              <pc:sldLayoutMk cId="2427287670" sldId="2147483655"/>
              <ac:picMk id="12" creationId="{15BE841C-6DAA-4F72-96FD-47DAFB6E92D4}"/>
            </ac:picMkLst>
          </pc:picChg>
        </pc:sldLayoutChg>
      </pc:sldMasterChg>
    </pc:docChg>
  </pc:docChgLst>
  <pc:docChgLst>
    <pc:chgData name="Katie Walsh" userId="S::k.walsh@exposetobacco.org::bd5929d0-b727-4537-bf13-41849ec0526f" providerId="AD" clId="Web-{3317F153-FED1-4385-B2A2-8B7537717164}"/>
    <pc:docChg chg="modSld">
      <pc:chgData name="Katie Walsh" userId="S::k.walsh@exposetobacco.org::bd5929d0-b727-4537-bf13-41849ec0526f" providerId="AD" clId="Web-{3317F153-FED1-4385-B2A2-8B7537717164}" dt="2021-06-17T14:50:52.005" v="5" actId="20577"/>
      <pc:docMkLst>
        <pc:docMk/>
      </pc:docMkLst>
      <pc:sldChg chg="addSp delSp modSp">
        <pc:chgData name="Katie Walsh" userId="S::k.walsh@exposetobacco.org::bd5929d0-b727-4537-bf13-41849ec0526f" providerId="AD" clId="Web-{3317F153-FED1-4385-B2A2-8B7537717164}" dt="2021-06-17T14:50:52.005" v="5" actId="20577"/>
        <pc:sldMkLst>
          <pc:docMk/>
          <pc:sldMk cId="3710545085" sldId="256"/>
        </pc:sldMkLst>
        <pc:spChg chg="mod">
          <ac:chgData name="Katie Walsh" userId="S::k.walsh@exposetobacco.org::bd5929d0-b727-4537-bf13-41849ec0526f" providerId="AD" clId="Web-{3317F153-FED1-4385-B2A2-8B7537717164}" dt="2021-06-17T14:50:52.005" v="5" actId="20577"/>
          <ac:spMkLst>
            <pc:docMk/>
            <pc:sldMk cId="3710545085" sldId="256"/>
            <ac:spMk id="2" creationId="{3778BE8F-5E2B-9945-8C14-812F35AE7FE3}"/>
          </ac:spMkLst>
        </pc:spChg>
        <pc:spChg chg="add del">
          <ac:chgData name="Katie Walsh" userId="S::k.walsh@exposetobacco.org::bd5929d0-b727-4537-bf13-41849ec0526f" providerId="AD" clId="Web-{3317F153-FED1-4385-B2A2-8B7537717164}" dt="2021-06-17T14:50:51.208" v="4"/>
          <ac:spMkLst>
            <pc:docMk/>
            <pc:sldMk cId="3710545085" sldId="256"/>
            <ac:spMk id="3" creationId="{10BF27B9-085C-BB4D-A61E-EB6560778D7C}"/>
          </ac:spMkLst>
        </pc:spChg>
        <pc:spChg chg="add del mod">
          <ac:chgData name="Katie Walsh" userId="S::k.walsh@exposetobacco.org::bd5929d0-b727-4537-bf13-41849ec0526f" providerId="AD" clId="Web-{3317F153-FED1-4385-B2A2-8B7537717164}" dt="2021-06-17T14:50:51.208" v="4"/>
          <ac:spMkLst>
            <pc:docMk/>
            <pc:sldMk cId="3710545085" sldId="256"/>
            <ac:spMk id="5" creationId="{D9E28321-1C78-47A7-82B0-5E6B979AE5C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CE2A5-A2FB-0B43-8ACE-AA738DAEA4AE}" type="datetimeFigureOut">
              <a:rPr lang="en-US" smtClean="0"/>
              <a:t>10/3/2021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A348C-AE30-7E40-8809-6A4D2193366D}" type="slidenum">
              <a:rPr lang="en-US" smtClean="0"/>
              <a:t>‹#›</a:t>
            </a:fld>
            <a:endParaRPr lang="en-US"/>
          </a:p>
        </p:txBody>
      </p:sp>
    </p:spTree>
    <p:extLst>
      <p:ext uri="{BB962C8B-B14F-4D97-AF65-F5344CB8AC3E}">
        <p14:creationId xmlns:p14="http://schemas.microsoft.com/office/powerpoint/2010/main" val="2844814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Title screen with dramatic spotlight animation to help engage the audience and reinforce the concept.</a:t>
            </a:r>
          </a:p>
          <a:p>
            <a:endParaRPr lang="en-US" dirty="0"/>
          </a:p>
        </p:txBody>
      </p:sp>
      <p:sp>
        <p:nvSpPr>
          <p:cNvPr id="4" name="Slide Number Placeholder 3"/>
          <p:cNvSpPr>
            <a:spLocks noGrp="1"/>
          </p:cNvSpPr>
          <p:nvPr>
            <p:ph type="sldNum" sz="quarter" idx="5"/>
          </p:nvPr>
        </p:nvSpPr>
        <p:spPr/>
        <p:txBody>
          <a:bodyPr/>
          <a:lstStyle/>
          <a:p>
            <a:fld id="{14BA348C-AE30-7E40-8809-6A4D2193366D}" type="slidenum">
              <a:rPr lang="en-US" smtClean="0"/>
              <a:t>1</a:t>
            </a:fld>
            <a:endParaRPr lang="en-US"/>
          </a:p>
        </p:txBody>
      </p:sp>
    </p:spTree>
    <p:extLst>
      <p:ext uri="{BB962C8B-B14F-4D97-AF65-F5344CB8AC3E}">
        <p14:creationId xmlns:p14="http://schemas.microsoft.com/office/powerpoint/2010/main" val="2735355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Smaller spotlights are repeated on the section title screen.</a:t>
            </a:r>
          </a:p>
        </p:txBody>
      </p:sp>
      <p:sp>
        <p:nvSpPr>
          <p:cNvPr id="4" name="Slide Number Placeholder 3"/>
          <p:cNvSpPr>
            <a:spLocks noGrp="1"/>
          </p:cNvSpPr>
          <p:nvPr>
            <p:ph type="sldNum" sz="quarter" idx="5"/>
          </p:nvPr>
        </p:nvSpPr>
        <p:spPr/>
        <p:txBody>
          <a:bodyPr/>
          <a:lstStyle/>
          <a:p>
            <a:fld id="{14BA348C-AE30-7E40-8809-6A4D2193366D}" type="slidenum">
              <a:rPr lang="en-US" smtClean="0"/>
              <a:t>2</a:t>
            </a:fld>
            <a:endParaRPr lang="en-US"/>
          </a:p>
        </p:txBody>
      </p:sp>
    </p:spTree>
    <p:extLst>
      <p:ext uri="{BB962C8B-B14F-4D97-AF65-F5344CB8AC3E}">
        <p14:creationId xmlns:p14="http://schemas.microsoft.com/office/powerpoint/2010/main" val="366534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an end slide that animates your logo and displays your URL. You can edit the copy in the master slides.</a:t>
            </a:r>
          </a:p>
          <a:p>
            <a:endParaRPr lang="en-US"/>
          </a:p>
        </p:txBody>
      </p:sp>
      <p:sp>
        <p:nvSpPr>
          <p:cNvPr id="4" name="Slide Number Placeholder 3"/>
          <p:cNvSpPr>
            <a:spLocks noGrp="1"/>
          </p:cNvSpPr>
          <p:nvPr>
            <p:ph type="sldNum" sz="quarter" idx="5"/>
          </p:nvPr>
        </p:nvSpPr>
        <p:spPr/>
        <p:txBody>
          <a:bodyPr/>
          <a:lstStyle/>
          <a:p>
            <a:fld id="{14BA348C-AE30-7E40-8809-6A4D2193366D}" type="slidenum">
              <a:rPr lang="en-US" smtClean="0"/>
              <a:t>15</a:t>
            </a:fld>
            <a:endParaRPr lang="en-US"/>
          </a:p>
        </p:txBody>
      </p:sp>
    </p:spTree>
    <p:extLst>
      <p:ext uri="{BB962C8B-B14F-4D97-AF65-F5344CB8AC3E}">
        <p14:creationId xmlns:p14="http://schemas.microsoft.com/office/powerpoint/2010/main" val="4189338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tiff"/><Relationship Id="rId7" Type="http://schemas.openxmlformats.org/officeDocument/2006/relationships/image" Target="../media/image1.png"/><Relationship Id="rId2" Type="http://schemas.openxmlformats.org/officeDocument/2006/relationships/image" Target="../media/image2.tiff"/><Relationship Id="rId1" Type="http://schemas.openxmlformats.org/officeDocument/2006/relationships/slideMaster" Target="../slideMasters/slideMaster1.xml"/><Relationship Id="rId6" Type="http://schemas.openxmlformats.org/officeDocument/2006/relationships/image" Target="../media/image6.tiff"/><Relationship Id="rId5" Type="http://schemas.openxmlformats.org/officeDocument/2006/relationships/image" Target="../media/image5.tiff"/><Relationship Id="rId4" Type="http://schemas.openxmlformats.org/officeDocument/2006/relationships/image" Target="../media/image4.tif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A10F9842-0FD0-D14C-AC73-0B971237792D}"/>
              </a:ext>
            </a:extLst>
          </p:cNvPr>
          <p:cNvSpPr/>
          <p:nvPr userDrawn="1"/>
        </p:nvSpPr>
        <p:spPr>
          <a:xfrm>
            <a:off x="0" y="1"/>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bg1"/>
              </a:solidFill>
            </a:endParaRPr>
          </a:p>
        </p:txBody>
      </p:sp>
      <p:sp>
        <p:nvSpPr>
          <p:cNvPr id="11" name="Oval 10">
            <a:extLst>
              <a:ext uri="{FF2B5EF4-FFF2-40B4-BE49-F238E27FC236}">
                <a16:creationId xmlns="" xmlns:a16="http://schemas.microsoft.com/office/drawing/2014/main" id="{1906A39E-BAB1-BD4A-9547-E3157A10C153}"/>
              </a:ext>
            </a:extLst>
          </p:cNvPr>
          <p:cNvSpPr/>
          <p:nvPr userDrawn="1"/>
        </p:nvSpPr>
        <p:spPr>
          <a:xfrm>
            <a:off x="-9374978" y="-6533280"/>
            <a:ext cx="9426472" cy="9426472"/>
          </a:xfrm>
          <a:prstGeom prst="ellipse">
            <a:avLst/>
          </a:prstGeom>
          <a:solidFill>
            <a:srgbClr val="0042FF">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lt1">
                    <a:alpha val="84000"/>
                  </a:schemeClr>
                </a:solidFill>
              </a:rPr>
              <a:t> </a:t>
            </a:r>
          </a:p>
        </p:txBody>
      </p:sp>
      <p:sp>
        <p:nvSpPr>
          <p:cNvPr id="13" name="Oval 12">
            <a:extLst>
              <a:ext uri="{FF2B5EF4-FFF2-40B4-BE49-F238E27FC236}">
                <a16:creationId xmlns="" xmlns:a16="http://schemas.microsoft.com/office/drawing/2014/main" id="{0E4210D9-B584-9941-9B0F-002C5AB98090}"/>
              </a:ext>
            </a:extLst>
          </p:cNvPr>
          <p:cNvSpPr/>
          <p:nvPr userDrawn="1"/>
        </p:nvSpPr>
        <p:spPr>
          <a:xfrm rot="5400000">
            <a:off x="12140506" y="4306673"/>
            <a:ext cx="9426472" cy="9426472"/>
          </a:xfrm>
          <a:prstGeom prst="ellipse">
            <a:avLst/>
          </a:prstGeom>
          <a:solidFill>
            <a:srgbClr val="0042FF">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D38DA5DE-67C3-ED48-8E81-EE6DF6551C96}"/>
              </a:ext>
            </a:extLst>
          </p:cNvPr>
          <p:cNvSpPr>
            <a:spLocks noGrp="1"/>
          </p:cNvSpPr>
          <p:nvPr>
            <p:ph type="ctrTitle" hasCustomPrompt="1"/>
          </p:nvPr>
        </p:nvSpPr>
        <p:spPr>
          <a:xfrm>
            <a:off x="1731818" y="1699392"/>
            <a:ext cx="8728364" cy="2387600"/>
          </a:xfrm>
        </p:spPr>
        <p:txBody>
          <a:bodyPr anchor="b"/>
          <a:lstStyle>
            <a:lvl1pPr algn="l">
              <a:defRPr sz="6000" b="1" i="0">
                <a:solidFill>
                  <a:schemeClr val="bg1"/>
                </a:solidFill>
                <a:latin typeface="Trebuchet MS" panose="020B0703020202090204" pitchFamily="34" charset="0"/>
              </a:defRPr>
            </a:lvl1pPr>
          </a:lstStyle>
          <a:p>
            <a:r>
              <a:rPr lang="en-US" dirty="0"/>
              <a:t>Title of</a:t>
            </a:r>
            <a:br>
              <a:rPr lang="en-US" dirty="0"/>
            </a:br>
            <a:r>
              <a:rPr lang="en-US" dirty="0"/>
              <a:t>Presentation</a:t>
            </a:r>
          </a:p>
        </p:txBody>
      </p:sp>
      <p:sp>
        <p:nvSpPr>
          <p:cNvPr id="3" name="Subtitle 2">
            <a:extLst>
              <a:ext uri="{FF2B5EF4-FFF2-40B4-BE49-F238E27FC236}">
                <a16:creationId xmlns="" xmlns:a16="http://schemas.microsoft.com/office/drawing/2014/main" id="{465590EC-EBD3-884A-BB85-28888F9B0D3D}"/>
              </a:ext>
            </a:extLst>
          </p:cNvPr>
          <p:cNvSpPr>
            <a:spLocks noGrp="1"/>
          </p:cNvSpPr>
          <p:nvPr>
            <p:ph type="subTitle" idx="1"/>
          </p:nvPr>
        </p:nvSpPr>
        <p:spPr>
          <a:xfrm>
            <a:off x="1731818" y="4498848"/>
            <a:ext cx="8728364" cy="1477537"/>
          </a:xfrm>
        </p:spPr>
        <p:txBody>
          <a:bodyPr>
            <a:normAutofit/>
          </a:bodyPr>
          <a:lstStyle>
            <a:lvl1pPr marL="0" indent="0" algn="l">
              <a:lnSpc>
                <a:spcPct val="114000"/>
              </a:lnSpc>
              <a:buNone/>
              <a:defRPr sz="1800" b="0" i="0" spc="100" baseline="0">
                <a:solidFill>
                  <a:srgbClr val="CEFF00"/>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 xmlns:a16="http://schemas.microsoft.com/office/drawing/2014/main" id="{F774C0EE-E482-8040-9C24-BFE5173B1270}"/>
              </a:ext>
            </a:extLst>
          </p:cNvPr>
          <p:cNvSpPr>
            <a:spLocks noGrp="1"/>
          </p:cNvSpPr>
          <p:nvPr>
            <p:ph type="sldNum" sz="quarter" idx="12"/>
          </p:nvPr>
        </p:nvSpPr>
        <p:spPr/>
        <p:txBody>
          <a:bodyPr/>
          <a:lstStyle>
            <a:lvl1pPr>
              <a:defRPr b="1" i="0">
                <a:solidFill>
                  <a:srgbClr val="0042FF"/>
                </a:solidFill>
                <a:latin typeface="Ubuntu" panose="020B0504030602030204" pitchFamily="34" charset="0"/>
              </a:defRPr>
            </a:lvl1pPr>
          </a:lstStyle>
          <a:p>
            <a:fld id="{292FE9BE-4380-F141-B553-C0A620F29A5C}" type="slidenum">
              <a:rPr lang="en-US" smtClean="0"/>
              <a:pPr/>
              <a:t>‹#›</a:t>
            </a:fld>
            <a:endParaRPr lang="en-US"/>
          </a:p>
        </p:txBody>
      </p:sp>
      <p:pic>
        <p:nvPicPr>
          <p:cNvPr id="12" name="Picture 11">
            <a:extLst>
              <a:ext uri="{FF2B5EF4-FFF2-40B4-BE49-F238E27FC236}">
                <a16:creationId xmlns="" xmlns:a16="http://schemas.microsoft.com/office/drawing/2014/main" id="{60F1EAA1-D1A9-854E-9355-F6E084E581B8}"/>
              </a:ext>
            </a:extLst>
          </p:cNvPr>
          <p:cNvPicPr>
            <a:picLocks noChangeAspect="1"/>
          </p:cNvPicPr>
          <p:nvPr userDrawn="1"/>
        </p:nvPicPr>
        <p:blipFill>
          <a:blip r:embed="rId2"/>
          <a:srcRect/>
          <a:stretch/>
        </p:blipFill>
        <p:spPr>
          <a:xfrm>
            <a:off x="611601" y="619013"/>
            <a:ext cx="2191233" cy="1074134"/>
          </a:xfrm>
          <a:prstGeom prst="rect">
            <a:avLst/>
          </a:prstGeom>
        </p:spPr>
      </p:pic>
    </p:spTree>
    <p:extLst>
      <p:ext uri="{BB962C8B-B14F-4D97-AF65-F5344CB8AC3E}">
        <p14:creationId xmlns:p14="http://schemas.microsoft.com/office/powerpoint/2010/main" val="298397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03529 0.20857 C -0.03399 0.14144 0.01081 -0.16944 0.15247 -0.22778 C 0.29388 -0.28634 0.63789 -0.24791 0.81367 -0.14143 C 0.98971 -0.03495 1.23437 0.16852 1.20703 0.41111 C 1.172 0.60672 1.02526 0.8588 0.6056 0.78148 " pathEditMode="relative" rAng="0" ptsTypes="AAAAA">
                                      <p:cBhvr>
                                        <p:cTn id="6" dur="3000" fill="hold"/>
                                        <p:tgtEl>
                                          <p:spTgt spid="11"/>
                                        </p:tgtEl>
                                        <p:attrNameLst>
                                          <p:attrName>ppt_x</p:attrName>
                                          <p:attrName>ppt_y</p:attrName>
                                        </p:attrNameLst>
                                      </p:cBhvr>
                                      <p:rCtr x="62214" y="6157"/>
                                    </p:animMotion>
                                  </p:childTnLst>
                                </p:cTn>
                              </p:par>
                              <p:par>
                                <p:cTn id="7" presetID="0" presetClass="path" presetSubtype="0" accel="50000" fill="hold" grpId="0" nodeType="withEffect">
                                  <p:stCondLst>
                                    <p:cond delay="0"/>
                                  </p:stCondLst>
                                  <p:childTnLst>
                                    <p:animMotion origin="layout" path="M -1.66667E-6 -0.00023 C -0.38502 -0.04144 -0.76953 -0.0831 -0.94284 -0.26134 C -1.11588 -0.44051 -1.14583 -0.80949 -1.03997 -1.07222 C -0.93411 -1.33449 -0.58437 -1.94097 -0.35325 -2.09884 " pathEditMode="relative" rAng="0" ptsTypes="AAAA">
                                      <p:cBhvr>
                                        <p:cTn id="8" dur="3000" fill="hold"/>
                                        <p:tgtEl>
                                          <p:spTgt spid="13"/>
                                        </p:tgtEl>
                                        <p:attrNameLst>
                                          <p:attrName>ppt_x</p:attrName>
                                          <p:attrName>ppt_y</p:attrName>
                                        </p:attrNameLst>
                                      </p:cBhvr>
                                      <p:rCtr x="-55078" y="-1049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E3FAF620-56A2-134A-BAEB-FFA4162BCA83}"/>
              </a:ext>
            </a:extLst>
          </p:cNvPr>
          <p:cNvSpPr/>
          <p:nvPr userDrawn="1"/>
        </p:nvSpPr>
        <p:spPr>
          <a:xfrm>
            <a:off x="0" y="1"/>
            <a:ext cx="12192000" cy="6858000"/>
          </a:xfrm>
          <a:prstGeom prst="rect">
            <a:avLst/>
          </a:prstGeom>
          <a:solidFill>
            <a:srgbClr val="0C116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bg1"/>
              </a:solidFill>
            </a:endParaRPr>
          </a:p>
        </p:txBody>
      </p:sp>
      <p:sp>
        <p:nvSpPr>
          <p:cNvPr id="15" name="Oval 14">
            <a:extLst>
              <a:ext uri="{FF2B5EF4-FFF2-40B4-BE49-F238E27FC236}">
                <a16:creationId xmlns="" xmlns:a16="http://schemas.microsoft.com/office/drawing/2014/main" id="{77A883BB-4A85-634E-8AC8-AF20E26C4822}"/>
              </a:ext>
            </a:extLst>
          </p:cNvPr>
          <p:cNvSpPr/>
          <p:nvPr userDrawn="1"/>
        </p:nvSpPr>
        <p:spPr>
          <a:xfrm>
            <a:off x="14569032" y="-1928447"/>
            <a:ext cx="4549672" cy="4549672"/>
          </a:xfrm>
          <a:prstGeom prst="ellipse">
            <a:avLst/>
          </a:prstGeom>
          <a:solidFill>
            <a:srgbClr val="0042FF">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 xmlns:a16="http://schemas.microsoft.com/office/drawing/2014/main" id="{10BA5726-4DBB-3344-A7C3-4CDECE9B5790}"/>
              </a:ext>
            </a:extLst>
          </p:cNvPr>
          <p:cNvSpPr/>
          <p:nvPr userDrawn="1"/>
        </p:nvSpPr>
        <p:spPr>
          <a:xfrm>
            <a:off x="-6123139" y="6538912"/>
            <a:ext cx="4549672" cy="4549672"/>
          </a:xfrm>
          <a:prstGeom prst="ellipse">
            <a:avLst/>
          </a:prstGeom>
          <a:solidFill>
            <a:srgbClr val="0042FF">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CB0D2206-4C90-0D4D-B562-1844E757F325}"/>
              </a:ext>
            </a:extLst>
          </p:cNvPr>
          <p:cNvSpPr>
            <a:spLocks noGrp="1"/>
          </p:cNvSpPr>
          <p:nvPr>
            <p:ph type="title"/>
          </p:nvPr>
        </p:nvSpPr>
        <p:spPr>
          <a:xfrm>
            <a:off x="1731818" y="1016815"/>
            <a:ext cx="8728364" cy="3208821"/>
          </a:xfrm>
        </p:spPr>
        <p:txBody>
          <a:bodyPr anchor="b">
            <a:normAutofit/>
          </a:bodyPr>
          <a:lstStyle>
            <a:lvl1pPr>
              <a:defRPr sz="4000" b="1" i="0" spc="100" baseline="0">
                <a:solidFill>
                  <a:schemeClr val="bg1"/>
                </a:solidFill>
                <a:latin typeface="Trebuchet MS" panose="020B070302020209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35CA5293-E314-B044-83F8-F374E0FA0292}"/>
              </a:ext>
            </a:extLst>
          </p:cNvPr>
          <p:cNvSpPr>
            <a:spLocks noGrp="1"/>
          </p:cNvSpPr>
          <p:nvPr>
            <p:ph type="body" idx="1"/>
          </p:nvPr>
        </p:nvSpPr>
        <p:spPr>
          <a:xfrm>
            <a:off x="1731818" y="4498848"/>
            <a:ext cx="8728364" cy="1475966"/>
          </a:xfrm>
        </p:spPr>
        <p:txBody>
          <a:bodyPr>
            <a:normAutofit/>
          </a:bodyPr>
          <a:lstStyle>
            <a:lvl1pPr marL="0" indent="0">
              <a:lnSpc>
                <a:spcPct val="114000"/>
              </a:lnSpc>
              <a:buNone/>
              <a:defRPr sz="1800" b="0" i="0" spc="100" baseline="0">
                <a:solidFill>
                  <a:srgbClr val="CEFF00"/>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9" name="Slide Number Placeholder 5">
            <a:extLst>
              <a:ext uri="{FF2B5EF4-FFF2-40B4-BE49-F238E27FC236}">
                <a16:creationId xmlns="" xmlns:a16="http://schemas.microsoft.com/office/drawing/2014/main" id="{706A59A8-8346-804E-B573-7301E2C7D42F}"/>
              </a:ext>
            </a:extLst>
          </p:cNvPr>
          <p:cNvSpPr>
            <a:spLocks noGrp="1"/>
          </p:cNvSpPr>
          <p:nvPr>
            <p:ph type="sldNum" sz="quarter" idx="12"/>
          </p:nvPr>
        </p:nvSpPr>
        <p:spPr>
          <a:xfrm>
            <a:off x="8610600" y="6356350"/>
            <a:ext cx="2743200" cy="365125"/>
          </a:xfrm>
        </p:spPr>
        <p:txBody>
          <a:bodyPr/>
          <a:lstStyle>
            <a:lvl1pPr>
              <a:defRPr b="1" i="0">
                <a:solidFill>
                  <a:srgbClr val="0042FF"/>
                </a:solidFill>
                <a:latin typeface="Ubuntu" panose="020B0504030602030204" pitchFamily="34" charset="0"/>
              </a:defRPr>
            </a:lvl1pPr>
          </a:lstStyle>
          <a:p>
            <a:fld id="{292FE9BE-4380-F141-B553-C0A620F29A5C}" type="slidenum">
              <a:rPr lang="en-US" smtClean="0"/>
              <a:pPr/>
              <a:t>‹#›</a:t>
            </a:fld>
            <a:endParaRPr lang="en-US"/>
          </a:p>
        </p:txBody>
      </p:sp>
      <p:pic>
        <p:nvPicPr>
          <p:cNvPr id="11" name="Picture 10">
            <a:extLst>
              <a:ext uri="{FF2B5EF4-FFF2-40B4-BE49-F238E27FC236}">
                <a16:creationId xmlns="" xmlns:a16="http://schemas.microsoft.com/office/drawing/2014/main" id="{ABA32C03-A7E8-3E4B-9255-F924C9A1E930}"/>
              </a:ext>
            </a:extLst>
          </p:cNvPr>
          <p:cNvPicPr>
            <a:picLocks noChangeAspect="1"/>
          </p:cNvPicPr>
          <p:nvPr userDrawn="1"/>
        </p:nvPicPr>
        <p:blipFill>
          <a:blip r:embed="rId2"/>
          <a:srcRect/>
          <a:stretch/>
        </p:blipFill>
        <p:spPr>
          <a:xfrm>
            <a:off x="9182825" y="1158440"/>
            <a:ext cx="1428844" cy="700414"/>
          </a:xfrm>
          <a:prstGeom prst="rect">
            <a:avLst/>
          </a:prstGeom>
        </p:spPr>
      </p:pic>
    </p:spTree>
    <p:extLst>
      <p:ext uri="{BB962C8B-B14F-4D97-AF65-F5344CB8AC3E}">
        <p14:creationId xmlns:p14="http://schemas.microsoft.com/office/powerpoint/2010/main" val="1492723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 0 C 0.03971 -0.2669 0.0793 -0.53379 0.17656 -0.6956 C 0.27383 -0.85717 0.43203 -0.96921 0.58385 -0.96991 C 0.73555 -0.97083 0.96367 -0.7331 1.08672 -0.70069 C 1.20977 -0.66852 1.24779 -0.75787 1.32213 -0.77662 " pathEditMode="relative" ptsTypes="AAAAA">
                                      <p:cBhvr>
                                        <p:cTn id="6" dur="3000" fill="hold"/>
                                        <p:tgtEl>
                                          <p:spTgt spid="16"/>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4.16667E-7 -0.00046 C -0.16016 0.02037 -0.28164 0.13195 -0.40299 0.20093 C -0.52435 0.26968 -0.58372 0.32986 -0.72812 0.4125 C -0.87266 0.49537 -1.05117 0.63079 -1.15586 0.55625 C -1.26133 0.48195 -1.34805 0.0625 -1.38372 -0.03657 " pathEditMode="relative" rAng="0" ptsTypes="AAAAA">
                                      <p:cBhvr>
                                        <p:cTn id="8" dur="3000" fill="hold"/>
                                        <p:tgtEl>
                                          <p:spTgt spid="15"/>
                                        </p:tgtEl>
                                        <p:attrNameLst>
                                          <p:attrName>ppt_x</p:attrName>
                                          <p:attrName>ppt_y</p:attrName>
                                        </p:attrNameLst>
                                      </p:cBhvr>
                                      <p:rCtr x="-69193" y="271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8684B759-D211-4271-8BC7-A57E6B07185F}"/>
              </a:ext>
            </a:extLst>
          </p:cNvPr>
          <p:cNvSpPr/>
          <p:nvPr userDrawn="1"/>
        </p:nvSpPr>
        <p:spPr>
          <a:xfrm>
            <a:off x="0" y="12358"/>
            <a:ext cx="12192000" cy="6858000"/>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1F1F1"/>
              </a:solidFill>
            </a:endParaRPr>
          </a:p>
        </p:txBody>
      </p:sp>
      <p:sp>
        <p:nvSpPr>
          <p:cNvPr id="10" name="Rectangle 9">
            <a:extLst>
              <a:ext uri="{FF2B5EF4-FFF2-40B4-BE49-F238E27FC236}">
                <a16:creationId xmlns="" xmlns:a16="http://schemas.microsoft.com/office/drawing/2014/main" id="{6E8EB3E3-4B15-4BEF-8B01-4F86EB4C3304}"/>
              </a:ext>
            </a:extLst>
          </p:cNvPr>
          <p:cNvSpPr/>
          <p:nvPr userDrawn="1"/>
        </p:nvSpPr>
        <p:spPr>
          <a:xfrm>
            <a:off x="0" y="0"/>
            <a:ext cx="12192000" cy="1645920"/>
          </a:xfrm>
          <a:prstGeom prst="rect">
            <a:avLst/>
          </a:prstGeom>
          <a:solidFill>
            <a:srgbClr val="0042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Slide Number Placeholder 5">
            <a:extLst>
              <a:ext uri="{FF2B5EF4-FFF2-40B4-BE49-F238E27FC236}">
                <a16:creationId xmlns="" xmlns:a16="http://schemas.microsoft.com/office/drawing/2014/main" id="{6353B10C-4CFE-419A-978F-7C07013A0AE0}"/>
              </a:ext>
            </a:extLst>
          </p:cNvPr>
          <p:cNvSpPr>
            <a:spLocks noGrp="1"/>
          </p:cNvSpPr>
          <p:nvPr>
            <p:ph type="sldNum" sz="quarter" idx="12"/>
          </p:nvPr>
        </p:nvSpPr>
        <p:spPr>
          <a:xfrm>
            <a:off x="8610600" y="6356350"/>
            <a:ext cx="2743200" cy="365125"/>
          </a:xfrm>
        </p:spPr>
        <p:txBody>
          <a:bodyPr/>
          <a:lstStyle>
            <a:lvl1pPr>
              <a:defRPr b="1" i="0">
                <a:solidFill>
                  <a:srgbClr val="0042FF"/>
                </a:solidFill>
                <a:latin typeface="Ubuntu" panose="020B0504030602030204" pitchFamily="34" charset="0"/>
              </a:defRPr>
            </a:lvl1pPr>
          </a:lstStyle>
          <a:p>
            <a:fld id="{292FE9BE-4380-F141-B553-C0A620F29A5C}" type="slidenum">
              <a:rPr lang="en-US" smtClean="0"/>
              <a:pPr/>
              <a:t>‹#›</a:t>
            </a:fld>
            <a:endParaRPr lang="en-US" dirty="0"/>
          </a:p>
        </p:txBody>
      </p:sp>
      <p:sp>
        <p:nvSpPr>
          <p:cNvPr id="15" name="Content Placeholder 2">
            <a:extLst>
              <a:ext uri="{FF2B5EF4-FFF2-40B4-BE49-F238E27FC236}">
                <a16:creationId xmlns="" xmlns:a16="http://schemas.microsoft.com/office/drawing/2014/main" id="{2461DF0D-1649-4133-85BE-3A3F16E059D0}"/>
              </a:ext>
            </a:extLst>
          </p:cNvPr>
          <p:cNvSpPr>
            <a:spLocks noGrp="1"/>
          </p:cNvSpPr>
          <p:nvPr>
            <p:ph idx="13"/>
          </p:nvPr>
        </p:nvSpPr>
        <p:spPr>
          <a:xfrm>
            <a:off x="1731818" y="1964724"/>
            <a:ext cx="8728364" cy="4218030"/>
          </a:xfrm>
        </p:spPr>
        <p:txBody>
          <a:bodyPr/>
          <a:lstStyle>
            <a:lvl1pPr>
              <a:lnSpc>
                <a:spcPct val="125000"/>
              </a:lnSpc>
              <a:buClr>
                <a:srgbClr val="0042FF"/>
              </a:buClr>
              <a:defRPr sz="1800" b="0" i="0" spc="100" baseline="0">
                <a:solidFill>
                  <a:srgbClr val="3E3E3E"/>
                </a:solidFill>
                <a:latin typeface="Trebuchet MS" panose="020B0703020202090204" pitchFamily="34" charset="0"/>
              </a:defRPr>
            </a:lvl1pPr>
            <a:lvl2pPr>
              <a:lnSpc>
                <a:spcPct val="125000"/>
              </a:lnSpc>
              <a:buClr>
                <a:srgbClr val="0042FF"/>
              </a:buClr>
              <a:defRPr sz="1600" b="0" i="0" spc="100" baseline="0">
                <a:solidFill>
                  <a:srgbClr val="3E3E3E"/>
                </a:solidFill>
                <a:latin typeface="Trebuchet MS" panose="020B0703020202090204" pitchFamily="34" charset="0"/>
              </a:defRPr>
            </a:lvl2pPr>
            <a:lvl3pPr>
              <a:lnSpc>
                <a:spcPct val="125000"/>
              </a:lnSpc>
              <a:buClr>
                <a:srgbClr val="0042FF"/>
              </a:buClr>
              <a:defRPr sz="1400" b="0" i="0" spc="100" baseline="0">
                <a:solidFill>
                  <a:srgbClr val="3E3E3E"/>
                </a:solidFill>
                <a:latin typeface="Trebuchet MS" panose="020B0703020202090204" pitchFamily="34" charset="0"/>
              </a:defRPr>
            </a:lvl3pPr>
            <a:lvl4pPr>
              <a:lnSpc>
                <a:spcPct val="125000"/>
              </a:lnSpc>
              <a:buClr>
                <a:srgbClr val="0042FF"/>
              </a:buClr>
              <a:defRPr sz="1400" b="0" i="0" spc="100" baseline="0">
                <a:solidFill>
                  <a:srgbClr val="3E3E3E"/>
                </a:solidFill>
                <a:latin typeface="Trebuchet MS" panose="020B0703020202090204" pitchFamily="34" charset="0"/>
              </a:defRPr>
            </a:lvl4pPr>
            <a:lvl5pPr>
              <a:lnSpc>
                <a:spcPct val="125000"/>
              </a:lnSpc>
              <a:buClr>
                <a:srgbClr val="0042FF"/>
              </a:buClr>
              <a:defRPr sz="1400" b="0" i="0" spc="100" baseline="0">
                <a:solidFill>
                  <a:srgbClr val="3E3E3E"/>
                </a:solidFill>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 xmlns:a16="http://schemas.microsoft.com/office/drawing/2014/main" id="{5BB16FFE-CB69-433E-9815-C158E98BC6B4}"/>
              </a:ext>
            </a:extLst>
          </p:cNvPr>
          <p:cNvSpPr>
            <a:spLocks noGrp="1"/>
          </p:cNvSpPr>
          <p:nvPr>
            <p:ph type="title"/>
          </p:nvPr>
        </p:nvSpPr>
        <p:spPr>
          <a:xfrm>
            <a:off x="1731818" y="186047"/>
            <a:ext cx="6878782" cy="1082685"/>
          </a:xfrm>
        </p:spPr>
        <p:txBody>
          <a:bodyPr anchor="b">
            <a:normAutofit/>
          </a:bodyPr>
          <a:lstStyle>
            <a:lvl1pPr>
              <a:defRPr sz="3200" b="1" i="0" spc="100" baseline="0">
                <a:solidFill>
                  <a:schemeClr val="bg1"/>
                </a:solidFill>
                <a:latin typeface="Trebuchet MS" panose="020B0703020202090204" pitchFamily="34" charset="0"/>
              </a:defRPr>
            </a:lvl1pPr>
          </a:lstStyle>
          <a:p>
            <a:r>
              <a:rPr lang="en-US" dirty="0"/>
              <a:t>Click to edit Master title style</a:t>
            </a:r>
          </a:p>
        </p:txBody>
      </p:sp>
      <p:pic>
        <p:nvPicPr>
          <p:cNvPr id="17" name="Picture 16">
            <a:extLst>
              <a:ext uri="{FF2B5EF4-FFF2-40B4-BE49-F238E27FC236}">
                <a16:creationId xmlns="" xmlns:a16="http://schemas.microsoft.com/office/drawing/2014/main" id="{270D99A1-BF55-4115-B008-D3D7D32F4F87}"/>
              </a:ext>
            </a:extLst>
          </p:cNvPr>
          <p:cNvPicPr>
            <a:picLocks noChangeAspect="1"/>
          </p:cNvPicPr>
          <p:nvPr userDrawn="1"/>
        </p:nvPicPr>
        <p:blipFill>
          <a:blip r:embed="rId2"/>
          <a:srcRect/>
          <a:stretch/>
        </p:blipFill>
        <p:spPr>
          <a:xfrm>
            <a:off x="9182825" y="568318"/>
            <a:ext cx="1428844" cy="700414"/>
          </a:xfrm>
          <a:prstGeom prst="rect">
            <a:avLst/>
          </a:prstGeom>
        </p:spPr>
      </p:pic>
    </p:spTree>
    <p:extLst>
      <p:ext uri="{BB962C8B-B14F-4D97-AF65-F5344CB8AC3E}">
        <p14:creationId xmlns:p14="http://schemas.microsoft.com/office/powerpoint/2010/main" val="68891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3F00604B-EF02-48A5-97E3-35DCC39109A8}"/>
              </a:ext>
            </a:extLst>
          </p:cNvPr>
          <p:cNvSpPr/>
          <p:nvPr userDrawn="1"/>
        </p:nvSpPr>
        <p:spPr>
          <a:xfrm>
            <a:off x="-2059" y="0"/>
            <a:ext cx="12192000" cy="6858000"/>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1F1F1"/>
              </a:solidFill>
            </a:endParaRPr>
          </a:p>
        </p:txBody>
      </p:sp>
      <p:sp>
        <p:nvSpPr>
          <p:cNvPr id="11" name="Content Placeholder 2">
            <a:extLst>
              <a:ext uri="{FF2B5EF4-FFF2-40B4-BE49-F238E27FC236}">
                <a16:creationId xmlns="" xmlns:a16="http://schemas.microsoft.com/office/drawing/2014/main" id="{DEFDC2E4-AD54-428F-9566-13A667BAC163}"/>
              </a:ext>
            </a:extLst>
          </p:cNvPr>
          <p:cNvSpPr>
            <a:spLocks noGrp="1"/>
          </p:cNvSpPr>
          <p:nvPr>
            <p:ph idx="10"/>
          </p:nvPr>
        </p:nvSpPr>
        <p:spPr>
          <a:xfrm>
            <a:off x="1731818" y="1952779"/>
            <a:ext cx="4128655" cy="4403571"/>
          </a:xfrm>
        </p:spPr>
        <p:txBody>
          <a:bodyPr/>
          <a:lstStyle>
            <a:lvl1pPr>
              <a:lnSpc>
                <a:spcPct val="125000"/>
              </a:lnSpc>
              <a:buClr>
                <a:srgbClr val="0042FF"/>
              </a:buClr>
              <a:defRPr sz="1800" b="0" i="0" spc="100" baseline="0">
                <a:solidFill>
                  <a:srgbClr val="3E3E3E"/>
                </a:solidFill>
                <a:latin typeface="Trebuchet MS" panose="020B0703020202090204" pitchFamily="34" charset="0"/>
              </a:defRPr>
            </a:lvl1pPr>
            <a:lvl2pPr>
              <a:lnSpc>
                <a:spcPct val="125000"/>
              </a:lnSpc>
              <a:buClr>
                <a:srgbClr val="0042FF"/>
              </a:buClr>
              <a:defRPr sz="1600" b="0" i="0" spc="100" baseline="0">
                <a:solidFill>
                  <a:srgbClr val="3E3E3E"/>
                </a:solidFill>
                <a:latin typeface="Trebuchet MS" panose="020B0703020202090204" pitchFamily="34" charset="0"/>
              </a:defRPr>
            </a:lvl2pPr>
            <a:lvl3pPr>
              <a:lnSpc>
                <a:spcPct val="125000"/>
              </a:lnSpc>
              <a:buClr>
                <a:srgbClr val="0042FF"/>
              </a:buClr>
              <a:defRPr sz="1400" b="0" i="0" spc="100" baseline="0">
                <a:solidFill>
                  <a:srgbClr val="3E3E3E"/>
                </a:solidFill>
                <a:latin typeface="Trebuchet MS" panose="020B0703020202090204" pitchFamily="34" charset="0"/>
              </a:defRPr>
            </a:lvl3pPr>
            <a:lvl4pPr>
              <a:lnSpc>
                <a:spcPct val="125000"/>
              </a:lnSpc>
              <a:buClr>
                <a:srgbClr val="0042FF"/>
              </a:buClr>
              <a:defRPr sz="1400" b="0" i="0" spc="100" baseline="0">
                <a:solidFill>
                  <a:srgbClr val="3E3E3E"/>
                </a:solidFill>
                <a:latin typeface="Trebuchet MS" panose="020B0703020202090204" pitchFamily="34" charset="0"/>
              </a:defRPr>
            </a:lvl4pPr>
            <a:lvl5pPr>
              <a:lnSpc>
                <a:spcPct val="125000"/>
              </a:lnSpc>
              <a:buClr>
                <a:srgbClr val="0042FF"/>
              </a:buClr>
              <a:defRPr sz="1400" b="0" i="0" spc="100" baseline="0">
                <a:solidFill>
                  <a:srgbClr val="3E3E3E"/>
                </a:solidFill>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a:extLst>
              <a:ext uri="{FF2B5EF4-FFF2-40B4-BE49-F238E27FC236}">
                <a16:creationId xmlns="" xmlns:a16="http://schemas.microsoft.com/office/drawing/2014/main" id="{769FA993-0BCF-46A7-8844-637C84A6270E}"/>
              </a:ext>
            </a:extLst>
          </p:cNvPr>
          <p:cNvSpPr>
            <a:spLocks noGrp="1"/>
          </p:cNvSpPr>
          <p:nvPr>
            <p:ph idx="13"/>
          </p:nvPr>
        </p:nvSpPr>
        <p:spPr>
          <a:xfrm>
            <a:off x="6331527" y="1952779"/>
            <a:ext cx="4128655" cy="4403571"/>
          </a:xfrm>
        </p:spPr>
        <p:txBody>
          <a:bodyPr/>
          <a:lstStyle>
            <a:lvl1pPr>
              <a:lnSpc>
                <a:spcPct val="125000"/>
              </a:lnSpc>
              <a:buClr>
                <a:srgbClr val="0042FF"/>
              </a:buClr>
              <a:defRPr sz="1800" b="0" i="0" spc="100" baseline="0">
                <a:solidFill>
                  <a:srgbClr val="3E3E3E"/>
                </a:solidFill>
                <a:latin typeface="Trebuchet MS" panose="020B0703020202090204" pitchFamily="34" charset="0"/>
              </a:defRPr>
            </a:lvl1pPr>
            <a:lvl2pPr>
              <a:lnSpc>
                <a:spcPct val="125000"/>
              </a:lnSpc>
              <a:buClr>
                <a:srgbClr val="0042FF"/>
              </a:buClr>
              <a:defRPr sz="1600" b="0" i="0" spc="100" baseline="0">
                <a:solidFill>
                  <a:srgbClr val="3E3E3E"/>
                </a:solidFill>
                <a:latin typeface="Trebuchet MS" panose="020B0703020202090204" pitchFamily="34" charset="0"/>
              </a:defRPr>
            </a:lvl2pPr>
            <a:lvl3pPr>
              <a:lnSpc>
                <a:spcPct val="125000"/>
              </a:lnSpc>
              <a:buClr>
                <a:srgbClr val="0042FF"/>
              </a:buClr>
              <a:defRPr sz="1400" b="0" i="0" spc="100" baseline="0">
                <a:solidFill>
                  <a:srgbClr val="3E3E3E"/>
                </a:solidFill>
                <a:latin typeface="Trebuchet MS" panose="020B0703020202090204" pitchFamily="34" charset="0"/>
              </a:defRPr>
            </a:lvl3pPr>
            <a:lvl4pPr>
              <a:lnSpc>
                <a:spcPct val="125000"/>
              </a:lnSpc>
              <a:buClr>
                <a:srgbClr val="0042FF"/>
              </a:buClr>
              <a:defRPr sz="1400" b="0" i="0" spc="100" baseline="0">
                <a:solidFill>
                  <a:srgbClr val="3E3E3E"/>
                </a:solidFill>
                <a:latin typeface="Trebuchet MS" panose="020B0703020202090204" pitchFamily="34" charset="0"/>
              </a:defRPr>
            </a:lvl4pPr>
            <a:lvl5pPr>
              <a:lnSpc>
                <a:spcPct val="125000"/>
              </a:lnSpc>
              <a:buClr>
                <a:srgbClr val="0042FF"/>
              </a:buClr>
              <a:defRPr sz="1400" b="0" i="0" spc="100" baseline="0">
                <a:solidFill>
                  <a:srgbClr val="3E3E3E"/>
                </a:solidFill>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a:extLst>
              <a:ext uri="{FF2B5EF4-FFF2-40B4-BE49-F238E27FC236}">
                <a16:creationId xmlns="" xmlns:a16="http://schemas.microsoft.com/office/drawing/2014/main" id="{DA67927E-7AD5-44E8-B323-DCDE987F2407}"/>
              </a:ext>
            </a:extLst>
          </p:cNvPr>
          <p:cNvSpPr>
            <a:spLocks noGrp="1"/>
          </p:cNvSpPr>
          <p:nvPr>
            <p:ph type="sldNum" sz="quarter" idx="12"/>
          </p:nvPr>
        </p:nvSpPr>
        <p:spPr>
          <a:xfrm>
            <a:off x="8610600" y="6356350"/>
            <a:ext cx="2743200" cy="365125"/>
          </a:xfrm>
        </p:spPr>
        <p:txBody>
          <a:bodyPr/>
          <a:lstStyle>
            <a:lvl1pPr>
              <a:defRPr b="1" i="0">
                <a:solidFill>
                  <a:srgbClr val="0042FF"/>
                </a:solidFill>
                <a:latin typeface="Ubuntu" panose="020B0504030602030204" pitchFamily="34" charset="0"/>
              </a:defRPr>
            </a:lvl1pPr>
          </a:lstStyle>
          <a:p>
            <a:fld id="{292FE9BE-4380-F141-B553-C0A620F29A5C}" type="slidenum">
              <a:rPr lang="en-US" smtClean="0"/>
              <a:pPr/>
              <a:t>‹#›</a:t>
            </a:fld>
            <a:endParaRPr lang="en-US" dirty="0"/>
          </a:p>
        </p:txBody>
      </p:sp>
      <p:sp>
        <p:nvSpPr>
          <p:cNvPr id="14" name="Rectangle 13">
            <a:extLst>
              <a:ext uri="{FF2B5EF4-FFF2-40B4-BE49-F238E27FC236}">
                <a16:creationId xmlns="" xmlns:a16="http://schemas.microsoft.com/office/drawing/2014/main" id="{140F2E43-F551-40B3-9A4A-6D396E943E50}"/>
              </a:ext>
            </a:extLst>
          </p:cNvPr>
          <p:cNvSpPr/>
          <p:nvPr userDrawn="1"/>
        </p:nvSpPr>
        <p:spPr>
          <a:xfrm>
            <a:off x="0" y="0"/>
            <a:ext cx="12192000" cy="1645920"/>
          </a:xfrm>
          <a:prstGeom prst="rect">
            <a:avLst/>
          </a:prstGeom>
          <a:solidFill>
            <a:srgbClr val="0042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7" name="Title 1">
            <a:extLst>
              <a:ext uri="{FF2B5EF4-FFF2-40B4-BE49-F238E27FC236}">
                <a16:creationId xmlns="" xmlns:a16="http://schemas.microsoft.com/office/drawing/2014/main" id="{835CA81D-06AA-4735-A05C-E3BE2D67ADB3}"/>
              </a:ext>
            </a:extLst>
          </p:cNvPr>
          <p:cNvSpPr>
            <a:spLocks noGrp="1"/>
          </p:cNvSpPr>
          <p:nvPr>
            <p:ph type="title"/>
          </p:nvPr>
        </p:nvSpPr>
        <p:spPr>
          <a:xfrm>
            <a:off x="1731818" y="186047"/>
            <a:ext cx="6878782" cy="1082685"/>
          </a:xfrm>
        </p:spPr>
        <p:txBody>
          <a:bodyPr anchor="b">
            <a:normAutofit/>
          </a:bodyPr>
          <a:lstStyle>
            <a:lvl1pPr>
              <a:defRPr sz="3200" b="1" i="0" spc="100" baseline="0">
                <a:solidFill>
                  <a:schemeClr val="bg1"/>
                </a:solidFill>
                <a:latin typeface="Trebuchet MS" panose="020B0703020202090204" pitchFamily="34" charset="0"/>
              </a:defRPr>
            </a:lvl1pPr>
          </a:lstStyle>
          <a:p>
            <a:r>
              <a:rPr lang="en-US" dirty="0"/>
              <a:t>Click to edit Master title style</a:t>
            </a:r>
          </a:p>
        </p:txBody>
      </p:sp>
      <p:pic>
        <p:nvPicPr>
          <p:cNvPr id="19" name="Picture 18">
            <a:extLst>
              <a:ext uri="{FF2B5EF4-FFF2-40B4-BE49-F238E27FC236}">
                <a16:creationId xmlns="" xmlns:a16="http://schemas.microsoft.com/office/drawing/2014/main" id="{BF6958B0-D12F-4A5C-90B6-292AEBD4CAFC}"/>
              </a:ext>
            </a:extLst>
          </p:cNvPr>
          <p:cNvPicPr>
            <a:picLocks noChangeAspect="1"/>
          </p:cNvPicPr>
          <p:nvPr userDrawn="1"/>
        </p:nvPicPr>
        <p:blipFill>
          <a:blip r:embed="rId2"/>
          <a:srcRect/>
          <a:stretch/>
        </p:blipFill>
        <p:spPr>
          <a:xfrm>
            <a:off x="9182825" y="568318"/>
            <a:ext cx="1428844" cy="700414"/>
          </a:xfrm>
          <a:prstGeom prst="rect">
            <a:avLst/>
          </a:prstGeom>
        </p:spPr>
      </p:pic>
    </p:spTree>
    <p:extLst>
      <p:ext uri="{BB962C8B-B14F-4D97-AF65-F5344CB8AC3E}">
        <p14:creationId xmlns:p14="http://schemas.microsoft.com/office/powerpoint/2010/main" val="3176812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C84D9B4E-D957-47E4-9C29-5C68027AAEE6}"/>
              </a:ext>
            </a:extLst>
          </p:cNvPr>
          <p:cNvSpPr/>
          <p:nvPr userDrawn="1"/>
        </p:nvSpPr>
        <p:spPr>
          <a:xfrm>
            <a:off x="0" y="1"/>
            <a:ext cx="12192000" cy="6858000"/>
          </a:xfrm>
          <a:prstGeom prst="rect">
            <a:avLst/>
          </a:prstGeom>
          <a:solidFill>
            <a:srgbClr val="F1F1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1F1F1"/>
              </a:solidFill>
            </a:endParaRPr>
          </a:p>
        </p:txBody>
      </p:sp>
      <p:sp>
        <p:nvSpPr>
          <p:cNvPr id="13" name="Text Placeholder 2">
            <a:extLst>
              <a:ext uri="{FF2B5EF4-FFF2-40B4-BE49-F238E27FC236}">
                <a16:creationId xmlns="" xmlns:a16="http://schemas.microsoft.com/office/drawing/2014/main" id="{10B0C227-F6AB-4163-8EF8-E64AB31B9F2B}"/>
              </a:ext>
            </a:extLst>
          </p:cNvPr>
          <p:cNvSpPr>
            <a:spLocks noGrp="1"/>
          </p:cNvSpPr>
          <p:nvPr>
            <p:ph type="body" idx="1"/>
          </p:nvPr>
        </p:nvSpPr>
        <p:spPr>
          <a:xfrm>
            <a:off x="1731818" y="1964444"/>
            <a:ext cx="4127350" cy="823912"/>
          </a:xfrm>
        </p:spPr>
        <p:txBody>
          <a:bodyPr anchor="b">
            <a:noAutofit/>
          </a:bodyPr>
          <a:lstStyle>
            <a:lvl1pPr marL="0" indent="0">
              <a:lnSpc>
                <a:spcPct val="114000"/>
              </a:lnSpc>
              <a:buNone/>
              <a:defRPr sz="2200" b="1" i="0" cap="none" spc="100" baseline="0">
                <a:solidFill>
                  <a:srgbClr val="0C1168"/>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4">
            <a:extLst>
              <a:ext uri="{FF2B5EF4-FFF2-40B4-BE49-F238E27FC236}">
                <a16:creationId xmlns="" xmlns:a16="http://schemas.microsoft.com/office/drawing/2014/main" id="{4C57D4CA-230A-439E-B5CE-20719DE5ACF0}"/>
              </a:ext>
            </a:extLst>
          </p:cNvPr>
          <p:cNvSpPr>
            <a:spLocks noGrp="1"/>
          </p:cNvSpPr>
          <p:nvPr>
            <p:ph type="body" sz="quarter" idx="3"/>
          </p:nvPr>
        </p:nvSpPr>
        <p:spPr>
          <a:xfrm>
            <a:off x="6330223" y="1964444"/>
            <a:ext cx="4127349" cy="823912"/>
          </a:xfrm>
        </p:spPr>
        <p:txBody>
          <a:bodyPr anchor="b">
            <a:noAutofit/>
          </a:bodyPr>
          <a:lstStyle>
            <a:lvl1pPr marL="0" indent="0">
              <a:lnSpc>
                <a:spcPct val="114000"/>
              </a:lnSpc>
              <a:buNone/>
              <a:defRPr sz="2200" b="1" i="0" cap="none" spc="100" baseline="0">
                <a:solidFill>
                  <a:srgbClr val="0C1168"/>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Slide Number Placeholder 5">
            <a:extLst>
              <a:ext uri="{FF2B5EF4-FFF2-40B4-BE49-F238E27FC236}">
                <a16:creationId xmlns="" xmlns:a16="http://schemas.microsoft.com/office/drawing/2014/main" id="{E650758D-05C5-4377-A571-4E24362B2EFE}"/>
              </a:ext>
            </a:extLst>
          </p:cNvPr>
          <p:cNvSpPr>
            <a:spLocks noGrp="1"/>
          </p:cNvSpPr>
          <p:nvPr>
            <p:ph type="sldNum" sz="quarter" idx="12"/>
          </p:nvPr>
        </p:nvSpPr>
        <p:spPr>
          <a:xfrm>
            <a:off x="8610600" y="6356350"/>
            <a:ext cx="2743200" cy="365125"/>
          </a:xfrm>
        </p:spPr>
        <p:txBody>
          <a:bodyPr/>
          <a:lstStyle>
            <a:lvl1pPr>
              <a:defRPr b="1" i="0">
                <a:solidFill>
                  <a:srgbClr val="0042FF"/>
                </a:solidFill>
                <a:latin typeface="Ubuntu" panose="020B0504030602030204" pitchFamily="34" charset="0"/>
              </a:defRPr>
            </a:lvl1pPr>
          </a:lstStyle>
          <a:p>
            <a:fld id="{292FE9BE-4380-F141-B553-C0A620F29A5C}" type="slidenum">
              <a:rPr lang="en-US" smtClean="0"/>
              <a:pPr/>
              <a:t>‹#›</a:t>
            </a:fld>
            <a:endParaRPr lang="en-US" dirty="0"/>
          </a:p>
        </p:txBody>
      </p:sp>
      <p:sp>
        <p:nvSpPr>
          <p:cNvPr id="16" name="Content Placeholder 2">
            <a:extLst>
              <a:ext uri="{FF2B5EF4-FFF2-40B4-BE49-F238E27FC236}">
                <a16:creationId xmlns="" xmlns:a16="http://schemas.microsoft.com/office/drawing/2014/main" id="{EE634C5F-8847-4D2A-A52A-A1CF13A4E5EB}"/>
              </a:ext>
            </a:extLst>
          </p:cNvPr>
          <p:cNvSpPr>
            <a:spLocks noGrp="1"/>
          </p:cNvSpPr>
          <p:nvPr>
            <p:ph idx="10"/>
          </p:nvPr>
        </p:nvSpPr>
        <p:spPr>
          <a:xfrm>
            <a:off x="1729208" y="3091302"/>
            <a:ext cx="4128655" cy="3135007"/>
          </a:xfrm>
        </p:spPr>
        <p:txBody>
          <a:bodyPr/>
          <a:lstStyle>
            <a:lvl1pPr>
              <a:lnSpc>
                <a:spcPct val="125000"/>
              </a:lnSpc>
              <a:buClr>
                <a:srgbClr val="0042FF"/>
              </a:buClr>
              <a:defRPr sz="1800" b="0" i="0" spc="100" baseline="0">
                <a:solidFill>
                  <a:srgbClr val="3E3E3E"/>
                </a:solidFill>
                <a:latin typeface="Trebuchet MS" panose="020B0703020202090204" pitchFamily="34" charset="0"/>
              </a:defRPr>
            </a:lvl1pPr>
            <a:lvl2pPr>
              <a:lnSpc>
                <a:spcPct val="125000"/>
              </a:lnSpc>
              <a:buClr>
                <a:srgbClr val="0042FF"/>
              </a:buClr>
              <a:defRPr sz="1600" b="0" i="0" spc="100" baseline="0">
                <a:solidFill>
                  <a:srgbClr val="3E3E3E"/>
                </a:solidFill>
                <a:latin typeface="Trebuchet MS" panose="020B0703020202090204" pitchFamily="34" charset="0"/>
              </a:defRPr>
            </a:lvl2pPr>
            <a:lvl3pPr>
              <a:lnSpc>
                <a:spcPct val="125000"/>
              </a:lnSpc>
              <a:buClr>
                <a:srgbClr val="0042FF"/>
              </a:buClr>
              <a:defRPr sz="1400" b="0" i="0" spc="100" baseline="0">
                <a:solidFill>
                  <a:srgbClr val="3E3E3E"/>
                </a:solidFill>
                <a:latin typeface="Trebuchet MS" panose="020B0703020202090204" pitchFamily="34" charset="0"/>
              </a:defRPr>
            </a:lvl3pPr>
            <a:lvl4pPr>
              <a:lnSpc>
                <a:spcPct val="125000"/>
              </a:lnSpc>
              <a:buClr>
                <a:srgbClr val="0042FF"/>
              </a:buClr>
              <a:defRPr sz="1400" b="0" i="0" spc="100" baseline="0">
                <a:solidFill>
                  <a:srgbClr val="3E3E3E"/>
                </a:solidFill>
                <a:latin typeface="Trebuchet MS" panose="020B0703020202090204" pitchFamily="34" charset="0"/>
              </a:defRPr>
            </a:lvl4pPr>
            <a:lvl5pPr>
              <a:lnSpc>
                <a:spcPct val="125000"/>
              </a:lnSpc>
              <a:buClr>
                <a:srgbClr val="0042FF"/>
              </a:buClr>
              <a:defRPr sz="1400" b="0" i="0" spc="100" baseline="0">
                <a:solidFill>
                  <a:srgbClr val="3E3E3E"/>
                </a:solidFill>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 xmlns:a16="http://schemas.microsoft.com/office/drawing/2014/main" id="{97AAFC69-2FF1-4F4F-8582-26E9C9820FCB}"/>
              </a:ext>
            </a:extLst>
          </p:cNvPr>
          <p:cNvSpPr>
            <a:spLocks noGrp="1"/>
          </p:cNvSpPr>
          <p:nvPr>
            <p:ph idx="13"/>
          </p:nvPr>
        </p:nvSpPr>
        <p:spPr>
          <a:xfrm>
            <a:off x="6328917" y="3091302"/>
            <a:ext cx="4128655" cy="3135007"/>
          </a:xfrm>
        </p:spPr>
        <p:txBody>
          <a:bodyPr/>
          <a:lstStyle>
            <a:lvl1pPr>
              <a:lnSpc>
                <a:spcPct val="125000"/>
              </a:lnSpc>
              <a:buClr>
                <a:srgbClr val="0042FF"/>
              </a:buClr>
              <a:defRPr sz="1800" b="0" i="0" spc="100" baseline="0">
                <a:solidFill>
                  <a:srgbClr val="3E3E3E"/>
                </a:solidFill>
                <a:latin typeface="Trebuchet MS" panose="020B0703020202090204" pitchFamily="34" charset="0"/>
              </a:defRPr>
            </a:lvl1pPr>
            <a:lvl2pPr>
              <a:lnSpc>
                <a:spcPct val="125000"/>
              </a:lnSpc>
              <a:buClr>
                <a:srgbClr val="0042FF"/>
              </a:buClr>
              <a:defRPr sz="1600" b="0" i="0" spc="100" baseline="0">
                <a:solidFill>
                  <a:srgbClr val="3E3E3E"/>
                </a:solidFill>
                <a:latin typeface="Trebuchet MS" panose="020B0703020202090204" pitchFamily="34" charset="0"/>
              </a:defRPr>
            </a:lvl2pPr>
            <a:lvl3pPr>
              <a:lnSpc>
                <a:spcPct val="125000"/>
              </a:lnSpc>
              <a:buClr>
                <a:srgbClr val="0042FF"/>
              </a:buClr>
              <a:defRPr sz="1400" b="0" i="0" spc="100" baseline="0">
                <a:solidFill>
                  <a:srgbClr val="3E3E3E"/>
                </a:solidFill>
                <a:latin typeface="Trebuchet MS" panose="020B0703020202090204" pitchFamily="34" charset="0"/>
              </a:defRPr>
            </a:lvl3pPr>
            <a:lvl4pPr>
              <a:lnSpc>
                <a:spcPct val="125000"/>
              </a:lnSpc>
              <a:buClr>
                <a:srgbClr val="0042FF"/>
              </a:buClr>
              <a:defRPr sz="1400" b="0" i="0" spc="100" baseline="0">
                <a:solidFill>
                  <a:srgbClr val="3E3E3E"/>
                </a:solidFill>
                <a:latin typeface="Trebuchet MS" panose="020B0703020202090204" pitchFamily="34" charset="0"/>
              </a:defRPr>
            </a:lvl4pPr>
            <a:lvl5pPr>
              <a:lnSpc>
                <a:spcPct val="125000"/>
              </a:lnSpc>
              <a:buClr>
                <a:srgbClr val="0042FF"/>
              </a:buClr>
              <a:defRPr sz="1400" b="0" i="0" spc="100" baseline="0">
                <a:solidFill>
                  <a:srgbClr val="3E3E3E"/>
                </a:solidFill>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7">
            <a:extLst>
              <a:ext uri="{FF2B5EF4-FFF2-40B4-BE49-F238E27FC236}">
                <a16:creationId xmlns="" xmlns:a16="http://schemas.microsoft.com/office/drawing/2014/main" id="{7EC6FF06-4590-4E77-91C0-AF8F513A1CBA}"/>
              </a:ext>
            </a:extLst>
          </p:cNvPr>
          <p:cNvSpPr/>
          <p:nvPr userDrawn="1"/>
        </p:nvSpPr>
        <p:spPr>
          <a:xfrm>
            <a:off x="0" y="0"/>
            <a:ext cx="12192000" cy="1645920"/>
          </a:xfrm>
          <a:prstGeom prst="rect">
            <a:avLst/>
          </a:prstGeom>
          <a:solidFill>
            <a:srgbClr val="0042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0" name="Title 1">
            <a:extLst>
              <a:ext uri="{FF2B5EF4-FFF2-40B4-BE49-F238E27FC236}">
                <a16:creationId xmlns="" xmlns:a16="http://schemas.microsoft.com/office/drawing/2014/main" id="{FF5FAEA9-89FC-497F-9BE4-9CB7E9EDCF18}"/>
              </a:ext>
            </a:extLst>
          </p:cNvPr>
          <p:cNvSpPr>
            <a:spLocks noGrp="1"/>
          </p:cNvSpPr>
          <p:nvPr>
            <p:ph type="title"/>
          </p:nvPr>
        </p:nvSpPr>
        <p:spPr>
          <a:xfrm>
            <a:off x="1731818" y="186047"/>
            <a:ext cx="6878782" cy="1082685"/>
          </a:xfrm>
        </p:spPr>
        <p:txBody>
          <a:bodyPr anchor="b">
            <a:normAutofit/>
          </a:bodyPr>
          <a:lstStyle>
            <a:lvl1pPr>
              <a:defRPr sz="3200" b="1" i="0" spc="100" baseline="0">
                <a:solidFill>
                  <a:schemeClr val="bg1"/>
                </a:solidFill>
                <a:latin typeface="Trebuchet MS" panose="020B0703020202090204" pitchFamily="34" charset="0"/>
              </a:defRPr>
            </a:lvl1pPr>
          </a:lstStyle>
          <a:p>
            <a:r>
              <a:rPr lang="en-US" dirty="0"/>
              <a:t>Click to edit Master title style</a:t>
            </a:r>
          </a:p>
        </p:txBody>
      </p:sp>
      <p:pic>
        <p:nvPicPr>
          <p:cNvPr id="21" name="Picture 20">
            <a:extLst>
              <a:ext uri="{FF2B5EF4-FFF2-40B4-BE49-F238E27FC236}">
                <a16:creationId xmlns="" xmlns:a16="http://schemas.microsoft.com/office/drawing/2014/main" id="{95990C11-2726-49F2-9079-52A7E792FA82}"/>
              </a:ext>
            </a:extLst>
          </p:cNvPr>
          <p:cNvPicPr>
            <a:picLocks noChangeAspect="1"/>
          </p:cNvPicPr>
          <p:nvPr userDrawn="1"/>
        </p:nvPicPr>
        <p:blipFill>
          <a:blip r:embed="rId2"/>
          <a:srcRect/>
          <a:stretch/>
        </p:blipFill>
        <p:spPr>
          <a:xfrm>
            <a:off x="9182825" y="568318"/>
            <a:ext cx="1428844" cy="700414"/>
          </a:xfrm>
          <a:prstGeom prst="rect">
            <a:avLst/>
          </a:prstGeom>
        </p:spPr>
      </p:pic>
    </p:spTree>
    <p:extLst>
      <p:ext uri="{BB962C8B-B14F-4D97-AF65-F5344CB8AC3E}">
        <p14:creationId xmlns:p14="http://schemas.microsoft.com/office/powerpoint/2010/main" val="198282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72F9EED5-0FA9-4046-8F13-5BD47B0B1FEC}"/>
              </a:ext>
            </a:extLst>
          </p:cNvPr>
          <p:cNvSpPr/>
          <p:nvPr userDrawn="1"/>
        </p:nvSpPr>
        <p:spPr>
          <a:xfrm>
            <a:off x="0" y="1"/>
            <a:ext cx="12192000" cy="6858000"/>
          </a:xfrm>
          <a:prstGeom prst="rect">
            <a:avLst/>
          </a:prstGeom>
          <a:solidFill>
            <a:srgbClr val="0C116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bg1"/>
              </a:solidFill>
            </a:endParaRPr>
          </a:p>
        </p:txBody>
      </p:sp>
      <p:sp>
        <p:nvSpPr>
          <p:cNvPr id="24" name="Oval 23">
            <a:extLst>
              <a:ext uri="{FF2B5EF4-FFF2-40B4-BE49-F238E27FC236}">
                <a16:creationId xmlns="" xmlns:a16="http://schemas.microsoft.com/office/drawing/2014/main" id="{5A42EF8E-D932-9140-A494-C66A2BA0DBB5}"/>
              </a:ext>
            </a:extLst>
          </p:cNvPr>
          <p:cNvSpPr/>
          <p:nvPr userDrawn="1"/>
        </p:nvSpPr>
        <p:spPr>
          <a:xfrm>
            <a:off x="-3609330" y="1350986"/>
            <a:ext cx="2743421" cy="2743421"/>
          </a:xfrm>
          <a:prstGeom prst="ellipse">
            <a:avLst/>
          </a:prstGeom>
          <a:solidFill>
            <a:srgbClr val="0042FF">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lt1">
                    <a:alpha val="84000"/>
                  </a:schemeClr>
                </a:solidFill>
              </a:rPr>
              <a:t> </a:t>
            </a:r>
          </a:p>
        </p:txBody>
      </p:sp>
      <p:pic>
        <p:nvPicPr>
          <p:cNvPr id="14" name="Picture 13">
            <a:extLst>
              <a:ext uri="{FF2B5EF4-FFF2-40B4-BE49-F238E27FC236}">
                <a16:creationId xmlns="" xmlns:a16="http://schemas.microsoft.com/office/drawing/2014/main" id="{A1FEF5A1-DA29-D54D-99D7-A65BC48C1023}"/>
              </a:ext>
            </a:extLst>
          </p:cNvPr>
          <p:cNvPicPr>
            <a:picLocks noChangeAspect="1"/>
          </p:cNvPicPr>
          <p:nvPr userDrawn="1"/>
        </p:nvPicPr>
        <p:blipFill>
          <a:blip r:embed="rId2">
            <a:alphaModFix amt="50000"/>
          </a:blip>
          <a:stretch>
            <a:fillRect/>
          </a:stretch>
        </p:blipFill>
        <p:spPr>
          <a:xfrm>
            <a:off x="1824584" y="5061346"/>
            <a:ext cx="1309040" cy="686190"/>
          </a:xfrm>
          <a:prstGeom prst="rect">
            <a:avLst/>
          </a:prstGeom>
        </p:spPr>
      </p:pic>
      <p:pic>
        <p:nvPicPr>
          <p:cNvPr id="15" name="Picture 14">
            <a:extLst>
              <a:ext uri="{FF2B5EF4-FFF2-40B4-BE49-F238E27FC236}">
                <a16:creationId xmlns="" xmlns:a16="http://schemas.microsoft.com/office/drawing/2014/main" id="{9A69441B-F950-084A-A8D6-31F55659183D}"/>
              </a:ext>
            </a:extLst>
          </p:cNvPr>
          <p:cNvPicPr>
            <a:picLocks noChangeAspect="1"/>
          </p:cNvPicPr>
          <p:nvPr userDrawn="1"/>
        </p:nvPicPr>
        <p:blipFill>
          <a:blip r:embed="rId3">
            <a:alphaModFix amt="50000"/>
          </a:blip>
          <a:stretch>
            <a:fillRect/>
          </a:stretch>
        </p:blipFill>
        <p:spPr>
          <a:xfrm>
            <a:off x="3542872" y="5061346"/>
            <a:ext cx="1499062" cy="686190"/>
          </a:xfrm>
          <a:prstGeom prst="rect">
            <a:avLst/>
          </a:prstGeom>
        </p:spPr>
      </p:pic>
      <p:pic>
        <p:nvPicPr>
          <p:cNvPr id="16" name="Picture 15">
            <a:extLst>
              <a:ext uri="{FF2B5EF4-FFF2-40B4-BE49-F238E27FC236}">
                <a16:creationId xmlns="" xmlns:a16="http://schemas.microsoft.com/office/drawing/2014/main" id="{5619BCA1-43FB-8746-BB5A-41D08B85DC39}"/>
              </a:ext>
            </a:extLst>
          </p:cNvPr>
          <p:cNvPicPr>
            <a:picLocks noChangeAspect="1"/>
          </p:cNvPicPr>
          <p:nvPr userDrawn="1"/>
        </p:nvPicPr>
        <p:blipFill>
          <a:blip r:embed="rId4">
            <a:alphaModFix amt="50000"/>
          </a:blip>
          <a:stretch>
            <a:fillRect/>
          </a:stretch>
        </p:blipFill>
        <p:spPr>
          <a:xfrm>
            <a:off x="5451182" y="5061346"/>
            <a:ext cx="939553" cy="686190"/>
          </a:xfrm>
          <a:prstGeom prst="rect">
            <a:avLst/>
          </a:prstGeom>
        </p:spPr>
      </p:pic>
      <p:pic>
        <p:nvPicPr>
          <p:cNvPr id="17" name="Picture 16">
            <a:extLst>
              <a:ext uri="{FF2B5EF4-FFF2-40B4-BE49-F238E27FC236}">
                <a16:creationId xmlns="" xmlns:a16="http://schemas.microsoft.com/office/drawing/2014/main" id="{7254DF33-898D-3542-BB9D-DA13A63AF91E}"/>
              </a:ext>
            </a:extLst>
          </p:cNvPr>
          <p:cNvPicPr>
            <a:picLocks noChangeAspect="1"/>
          </p:cNvPicPr>
          <p:nvPr userDrawn="1"/>
        </p:nvPicPr>
        <p:blipFill>
          <a:blip r:embed="rId5">
            <a:alphaModFix amt="50000"/>
          </a:blip>
          <a:stretch>
            <a:fillRect/>
          </a:stretch>
        </p:blipFill>
        <p:spPr>
          <a:xfrm>
            <a:off x="6799983" y="5061346"/>
            <a:ext cx="1404051" cy="686190"/>
          </a:xfrm>
          <a:prstGeom prst="rect">
            <a:avLst/>
          </a:prstGeom>
        </p:spPr>
      </p:pic>
      <p:pic>
        <p:nvPicPr>
          <p:cNvPr id="18" name="Picture 17">
            <a:extLst>
              <a:ext uri="{FF2B5EF4-FFF2-40B4-BE49-F238E27FC236}">
                <a16:creationId xmlns="" xmlns:a16="http://schemas.microsoft.com/office/drawing/2014/main" id="{74DD4529-266B-8842-856A-C6B073D364C4}"/>
              </a:ext>
            </a:extLst>
          </p:cNvPr>
          <p:cNvPicPr>
            <a:picLocks noChangeAspect="1"/>
          </p:cNvPicPr>
          <p:nvPr userDrawn="1"/>
        </p:nvPicPr>
        <p:blipFill>
          <a:blip r:embed="rId6">
            <a:alphaModFix amt="50000"/>
          </a:blip>
          <a:stretch>
            <a:fillRect/>
          </a:stretch>
        </p:blipFill>
        <p:spPr>
          <a:xfrm>
            <a:off x="8613280" y="5061346"/>
            <a:ext cx="1456835" cy="686190"/>
          </a:xfrm>
          <a:prstGeom prst="rect">
            <a:avLst/>
          </a:prstGeom>
        </p:spPr>
      </p:pic>
      <p:sp>
        <p:nvSpPr>
          <p:cNvPr id="22" name="TextBox 21">
            <a:extLst>
              <a:ext uri="{FF2B5EF4-FFF2-40B4-BE49-F238E27FC236}">
                <a16:creationId xmlns="" xmlns:a16="http://schemas.microsoft.com/office/drawing/2014/main" id="{62EBF107-9F55-674C-B301-CE470E204BDC}"/>
              </a:ext>
            </a:extLst>
          </p:cNvPr>
          <p:cNvSpPr txBox="1"/>
          <p:nvPr userDrawn="1"/>
        </p:nvSpPr>
        <p:spPr>
          <a:xfrm>
            <a:off x="1731818" y="1836580"/>
            <a:ext cx="7844668" cy="1323439"/>
          </a:xfrm>
          <a:prstGeom prst="rect">
            <a:avLst/>
          </a:prstGeom>
          <a:noFill/>
        </p:spPr>
        <p:txBody>
          <a:bodyPr wrap="square" rtlCol="0" anchor="b">
            <a:spAutoFit/>
          </a:bodyPr>
          <a:lstStyle/>
          <a:p>
            <a:pPr>
              <a:lnSpc>
                <a:spcPct val="100000"/>
              </a:lnSpc>
            </a:pPr>
            <a:r>
              <a:rPr lang="en-US" sz="4000" b="1" i="0" spc="100" dirty="0">
                <a:solidFill>
                  <a:srgbClr val="0C1168"/>
                </a:solidFill>
                <a:latin typeface="Trebuchet MS" panose="020B0703020202090204" pitchFamily="34" charset="0"/>
              </a:rPr>
              <a:t>It's </a:t>
            </a:r>
            <a:r>
              <a:rPr lang="en-US" sz="4000" b="1" i="0" spc="100" baseline="0" dirty="0">
                <a:solidFill>
                  <a:srgbClr val="0C1168"/>
                </a:solidFill>
                <a:latin typeface="Trebuchet MS" panose="020B0703020202090204" pitchFamily="34" charset="0"/>
              </a:rPr>
              <a:t>Time</a:t>
            </a:r>
            <a:r>
              <a:rPr lang="en-US" sz="4000" b="1" i="0" spc="100" dirty="0">
                <a:solidFill>
                  <a:srgbClr val="0C1168"/>
                </a:solidFill>
                <a:latin typeface="Trebuchet MS" panose="020B0703020202090204" pitchFamily="34" charset="0"/>
              </a:rPr>
              <a:t> to Shine the Light on the Tobacco Industry</a:t>
            </a:r>
          </a:p>
        </p:txBody>
      </p:sp>
      <p:sp>
        <p:nvSpPr>
          <p:cNvPr id="23" name="TextBox 22">
            <a:extLst>
              <a:ext uri="{FF2B5EF4-FFF2-40B4-BE49-F238E27FC236}">
                <a16:creationId xmlns="" xmlns:a16="http://schemas.microsoft.com/office/drawing/2014/main" id="{A3174B17-0DDB-0D4B-8F8D-3952FC7BADD6}"/>
              </a:ext>
            </a:extLst>
          </p:cNvPr>
          <p:cNvSpPr txBox="1"/>
          <p:nvPr userDrawn="1"/>
        </p:nvSpPr>
        <p:spPr>
          <a:xfrm>
            <a:off x="1731818" y="3290311"/>
            <a:ext cx="8728364" cy="1323247"/>
          </a:xfrm>
          <a:prstGeom prst="rect">
            <a:avLst/>
          </a:prstGeom>
          <a:noFill/>
        </p:spPr>
        <p:txBody>
          <a:bodyPr wrap="square" rtlCol="0">
            <a:spAutoFit/>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en-US" b="0" i="0" dirty="0">
                <a:solidFill>
                  <a:srgbClr val="0C1168"/>
                </a:solidFill>
                <a:latin typeface="Trebuchet MS" panose="020B0703020202090204" pitchFamily="34" charset="0"/>
              </a:rPr>
              <a:t>STOP is a partnership between the Tobacco Control Research Group at the University of Bath, the Global Center for Good Governance in Tobacco Control, The Union’s Department of Tobacco Control, and Vital Strategies with funding from Bloomberg Philanthropies.</a:t>
            </a:r>
          </a:p>
        </p:txBody>
      </p:sp>
      <p:sp>
        <p:nvSpPr>
          <p:cNvPr id="25" name="Slide Number Placeholder 5">
            <a:extLst>
              <a:ext uri="{FF2B5EF4-FFF2-40B4-BE49-F238E27FC236}">
                <a16:creationId xmlns="" xmlns:a16="http://schemas.microsoft.com/office/drawing/2014/main" id="{3F46B43E-A0AE-A942-93D4-85E9132ADC0A}"/>
              </a:ext>
            </a:extLst>
          </p:cNvPr>
          <p:cNvSpPr>
            <a:spLocks noGrp="1"/>
          </p:cNvSpPr>
          <p:nvPr>
            <p:ph type="sldNum" sz="quarter" idx="12"/>
          </p:nvPr>
        </p:nvSpPr>
        <p:spPr>
          <a:xfrm>
            <a:off x="8610600" y="6356350"/>
            <a:ext cx="2743200" cy="365125"/>
          </a:xfrm>
        </p:spPr>
        <p:txBody>
          <a:bodyPr/>
          <a:lstStyle>
            <a:lvl1pPr>
              <a:defRPr b="1" i="0">
                <a:solidFill>
                  <a:srgbClr val="0042FF"/>
                </a:solidFill>
                <a:latin typeface="Ubuntu" panose="020B0504030602030204" pitchFamily="34" charset="0"/>
              </a:defRPr>
            </a:lvl1pPr>
          </a:lstStyle>
          <a:p>
            <a:fld id="{292FE9BE-4380-F141-B553-C0A620F29A5C}" type="slidenum">
              <a:rPr lang="en-US" smtClean="0"/>
              <a:pPr/>
              <a:t>‹#›</a:t>
            </a:fld>
            <a:endParaRPr lang="en-US" dirty="0"/>
          </a:p>
        </p:txBody>
      </p:sp>
      <p:pic>
        <p:nvPicPr>
          <p:cNvPr id="13" name="Picture 12">
            <a:extLst>
              <a:ext uri="{FF2B5EF4-FFF2-40B4-BE49-F238E27FC236}">
                <a16:creationId xmlns="" xmlns:a16="http://schemas.microsoft.com/office/drawing/2014/main" id="{6D314210-BE1E-5F44-95C5-907F4792963D}"/>
              </a:ext>
            </a:extLst>
          </p:cNvPr>
          <p:cNvPicPr>
            <a:picLocks noChangeAspect="1"/>
          </p:cNvPicPr>
          <p:nvPr userDrawn="1"/>
        </p:nvPicPr>
        <p:blipFill>
          <a:blip r:embed="rId7"/>
          <a:srcRect/>
          <a:stretch/>
        </p:blipFill>
        <p:spPr>
          <a:xfrm>
            <a:off x="611601" y="619013"/>
            <a:ext cx="2191233" cy="1074134"/>
          </a:xfrm>
          <a:prstGeom prst="rect">
            <a:avLst/>
          </a:prstGeom>
        </p:spPr>
      </p:pic>
    </p:spTree>
    <p:extLst>
      <p:ext uri="{BB962C8B-B14F-4D97-AF65-F5344CB8AC3E}">
        <p14:creationId xmlns:p14="http://schemas.microsoft.com/office/powerpoint/2010/main" val="132519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03151 -0.0375 C 0.05781 0.00695 0.14075 0.08218 0.22422 0.08148 C 0.30794 0.08102 0.39284 -0.04259 0.47083 -0.04097 C 0.54856 -0.03958 0.61549 0.0875 0.69075 0.08935 C 0.7664 0.09144 0.8513 -0.02755 0.92356 -0.0294 C 0.99583 -0.03171 1.05091 0.08148 1.125 0.07778 C 1.19869 0.07384 1.34244 -0.05162 1.38685 -0.0662 " pathEditMode="relative" rAng="0" ptsTypes="AAAAAAA">
                                      <p:cBhvr>
                                        <p:cTn id="6" dur="5000" fill="hold"/>
                                        <p:tgtEl>
                                          <p:spTgt spid="24"/>
                                        </p:tgtEl>
                                        <p:attrNameLst>
                                          <p:attrName>ppt_x</p:attrName>
                                          <p:attrName>ppt_y</p:attrName>
                                        </p:attrNameLst>
                                      </p:cBhvr>
                                      <p:rCtr x="70911" y="4907"/>
                                    </p:animMotion>
                                  </p:childTnLst>
                                </p:cTn>
                              </p:par>
                            </p:childTnLst>
                          </p:cTn>
                        </p:par>
                        <p:par>
                          <p:cTn id="7" fill="hold">
                            <p:stCondLst>
                              <p:cond delay="5000"/>
                            </p:stCondLst>
                            <p:childTnLst>
                              <p:par>
                                <p:cTn id="8" presetID="3" presetClass="emph" presetSubtype="2" fill="hold" grpId="0" nodeType="afterEffect">
                                  <p:stCondLst>
                                    <p:cond delay="0"/>
                                  </p:stCondLst>
                                  <p:childTnLst>
                                    <p:animClr clrSpc="rgb" dir="cw">
                                      <p:cBhvr override="childStyle">
                                        <p:cTn id="9" dur="500" fill="hold"/>
                                        <p:tgtEl>
                                          <p:spTgt spid="22"/>
                                        </p:tgtEl>
                                        <p:attrNameLst>
                                          <p:attrName>style.color</p:attrName>
                                        </p:attrNameLst>
                                      </p:cBhvr>
                                      <p:to>
                                        <a:schemeClr val="bg1"/>
                                      </p:to>
                                    </p:animClr>
                                  </p:childTnLst>
                                </p:cTn>
                              </p:par>
                              <p:par>
                                <p:cTn id="10" presetID="3" presetClass="emph" presetSubtype="2" fill="hold" grpId="0" nodeType="withEffect">
                                  <p:stCondLst>
                                    <p:cond delay="500"/>
                                  </p:stCondLst>
                                  <p:childTnLst>
                                    <p:animClr clrSpc="rgb" dir="cw">
                                      <p:cBhvr override="childStyle">
                                        <p:cTn id="11" dur="500" fill="hold"/>
                                        <p:tgtEl>
                                          <p:spTgt spid="23"/>
                                        </p:tgtEl>
                                        <p:attrNameLst>
                                          <p:attrName>style.color</p:attrName>
                                        </p:attrNameLst>
                                      </p:cBhvr>
                                      <p:to>
                                        <a:schemeClr val="bg2"/>
                                      </p:to>
                                    </p:animClr>
                                  </p:childTnLst>
                                </p:cTn>
                              </p:par>
                            </p:childTnLst>
                          </p:cTn>
                        </p:par>
                        <p:par>
                          <p:cTn id="12" fill="hold">
                            <p:stCondLst>
                              <p:cond delay="6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65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par>
                          <p:cTn id="20" fill="hold">
                            <p:stCondLst>
                              <p:cond delay="7000"/>
                            </p:stCondLst>
                            <p:childTnLst>
                              <p:par>
                                <p:cTn id="21" presetID="10"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7500"/>
                            </p:stCondLst>
                            <p:childTnLst>
                              <p:par>
                                <p:cTn id="25" presetID="10" presetClass="entr" presetSubtype="0"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par>
                          <p:cTn id="28" fill="hold">
                            <p:stCondLst>
                              <p:cond delay="8000"/>
                            </p:stCondLst>
                            <p:childTnLst>
                              <p:par>
                                <p:cTn id="29" presetID="10" presetClass="entr" presetSubtype="0"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2" grpId="0"/>
      <p:bldP spid="23"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F4E144F0-6C5B-2C4D-AB94-3E2164ED2B23}"/>
              </a:ext>
            </a:extLst>
          </p:cNvPr>
          <p:cNvSpPr/>
          <p:nvPr userDrawn="1"/>
        </p:nvSpPr>
        <p:spPr>
          <a:xfrm>
            <a:off x="0" y="0"/>
            <a:ext cx="12192000" cy="6858000"/>
          </a:xfrm>
          <a:prstGeom prst="rect">
            <a:avLst/>
          </a:prstGeom>
          <a:solidFill>
            <a:srgbClr val="0C116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bg1"/>
              </a:solidFill>
            </a:endParaRPr>
          </a:p>
        </p:txBody>
      </p:sp>
      <p:pic>
        <p:nvPicPr>
          <p:cNvPr id="9" name="Picture 8">
            <a:extLst>
              <a:ext uri="{FF2B5EF4-FFF2-40B4-BE49-F238E27FC236}">
                <a16:creationId xmlns="" xmlns:a16="http://schemas.microsoft.com/office/drawing/2014/main" id="{92677793-8482-E744-9C99-9EAEFC653E01}"/>
              </a:ext>
            </a:extLst>
          </p:cNvPr>
          <p:cNvPicPr>
            <a:picLocks noChangeAspect="1"/>
          </p:cNvPicPr>
          <p:nvPr userDrawn="1"/>
        </p:nvPicPr>
        <p:blipFill>
          <a:blip r:embed="rId2"/>
          <a:stretch>
            <a:fillRect/>
          </a:stretch>
        </p:blipFill>
        <p:spPr>
          <a:xfrm>
            <a:off x="4210050" y="-1928447"/>
            <a:ext cx="3771900" cy="1384300"/>
          </a:xfrm>
          <a:prstGeom prst="rect">
            <a:avLst/>
          </a:prstGeom>
        </p:spPr>
      </p:pic>
      <p:sp>
        <p:nvSpPr>
          <p:cNvPr id="15" name="Oval 14">
            <a:extLst>
              <a:ext uri="{FF2B5EF4-FFF2-40B4-BE49-F238E27FC236}">
                <a16:creationId xmlns="" xmlns:a16="http://schemas.microsoft.com/office/drawing/2014/main" id="{6EB20CA0-8912-4F40-99A2-CC992D2E2CC4}"/>
              </a:ext>
            </a:extLst>
          </p:cNvPr>
          <p:cNvSpPr/>
          <p:nvPr userDrawn="1"/>
        </p:nvSpPr>
        <p:spPr>
          <a:xfrm>
            <a:off x="-6123139" y="6538912"/>
            <a:ext cx="4549672" cy="45496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 name="Oval 16">
            <a:extLst>
              <a:ext uri="{FF2B5EF4-FFF2-40B4-BE49-F238E27FC236}">
                <a16:creationId xmlns="" xmlns:a16="http://schemas.microsoft.com/office/drawing/2014/main" id="{4AE9F79A-F208-E44B-8AC4-4A971A389F8C}"/>
              </a:ext>
            </a:extLst>
          </p:cNvPr>
          <p:cNvSpPr/>
          <p:nvPr userDrawn="1"/>
        </p:nvSpPr>
        <p:spPr>
          <a:xfrm>
            <a:off x="14721432" y="-1776047"/>
            <a:ext cx="4549672" cy="45496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 xmlns:a16="http://schemas.microsoft.com/office/drawing/2014/main" id="{92E0F90F-E5F3-BE43-9CC0-A79E28207FB8}"/>
              </a:ext>
            </a:extLst>
          </p:cNvPr>
          <p:cNvSpPr/>
          <p:nvPr userDrawn="1"/>
        </p:nvSpPr>
        <p:spPr>
          <a:xfrm>
            <a:off x="-5970739" y="6691312"/>
            <a:ext cx="4549672" cy="45496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 xmlns:a16="http://schemas.microsoft.com/office/drawing/2014/main" id="{D201F870-1F81-A04C-8695-1C7987418CF1}"/>
              </a:ext>
            </a:extLst>
          </p:cNvPr>
          <p:cNvSpPr/>
          <p:nvPr userDrawn="1"/>
        </p:nvSpPr>
        <p:spPr>
          <a:xfrm>
            <a:off x="9076855" y="-5712030"/>
            <a:ext cx="4549672" cy="45496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 xmlns:a16="http://schemas.microsoft.com/office/drawing/2014/main" id="{D42C3D90-3C37-CD48-B10E-23D4A4981AE3}"/>
              </a:ext>
            </a:extLst>
          </p:cNvPr>
          <p:cNvSpPr/>
          <p:nvPr userDrawn="1"/>
        </p:nvSpPr>
        <p:spPr>
          <a:xfrm>
            <a:off x="13127325" y="-5093819"/>
            <a:ext cx="4549672" cy="45496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 xmlns:a16="http://schemas.microsoft.com/office/drawing/2014/main" id="{F5CA236F-062C-B143-806D-7859E8DA7BCD}"/>
              </a:ext>
            </a:extLst>
          </p:cNvPr>
          <p:cNvPicPr>
            <a:picLocks noChangeAspect="1"/>
          </p:cNvPicPr>
          <p:nvPr userDrawn="1"/>
        </p:nvPicPr>
        <p:blipFill>
          <a:blip r:embed="rId3"/>
          <a:stretch>
            <a:fillRect/>
          </a:stretch>
        </p:blipFill>
        <p:spPr>
          <a:xfrm>
            <a:off x="4170294" y="3244875"/>
            <a:ext cx="1270000" cy="355600"/>
          </a:xfrm>
          <a:prstGeom prst="rect">
            <a:avLst/>
          </a:prstGeom>
        </p:spPr>
      </p:pic>
      <p:sp>
        <p:nvSpPr>
          <p:cNvPr id="2" name="TextBox 1">
            <a:extLst>
              <a:ext uri="{FF2B5EF4-FFF2-40B4-BE49-F238E27FC236}">
                <a16:creationId xmlns="" xmlns:a16="http://schemas.microsoft.com/office/drawing/2014/main" id="{E6622339-D957-5849-ACB8-4545503F378C}"/>
              </a:ext>
            </a:extLst>
          </p:cNvPr>
          <p:cNvSpPr txBox="1"/>
          <p:nvPr userDrawn="1"/>
        </p:nvSpPr>
        <p:spPr>
          <a:xfrm>
            <a:off x="4860324" y="4593556"/>
            <a:ext cx="2471352" cy="338554"/>
          </a:xfrm>
          <a:prstGeom prst="rect">
            <a:avLst/>
          </a:prstGeom>
          <a:noFill/>
        </p:spPr>
        <p:txBody>
          <a:bodyPr wrap="square" rtlCol="0">
            <a:spAutoFit/>
          </a:bodyPr>
          <a:lstStyle/>
          <a:p>
            <a:pPr algn="ctr"/>
            <a:r>
              <a:rPr lang="en-US" sz="1600" b="0" i="0" kern="1200" dirty="0" err="1">
                <a:solidFill>
                  <a:srgbClr val="CEFF00"/>
                </a:solidFill>
                <a:effectLst/>
                <a:latin typeface="+mn-lt"/>
                <a:ea typeface="+mn-ea"/>
                <a:cs typeface="+mn-cs"/>
              </a:rPr>
              <a:t>exposetobacco.org</a:t>
            </a:r>
            <a:endParaRPr lang="en-US" sz="1600" dirty="0">
              <a:solidFill>
                <a:srgbClr val="CEFF00"/>
              </a:solidFill>
            </a:endParaRPr>
          </a:p>
        </p:txBody>
      </p:sp>
      <p:pic>
        <p:nvPicPr>
          <p:cNvPr id="12" name="Picture 11" descr="A picture containing logo&#10;&#10;Description automatically generated">
            <a:extLst>
              <a:ext uri="{FF2B5EF4-FFF2-40B4-BE49-F238E27FC236}">
                <a16:creationId xmlns="" xmlns:a16="http://schemas.microsoft.com/office/drawing/2014/main" id="{15BE841C-6DAA-4F72-96FD-47DAFB6E92D4}"/>
              </a:ext>
            </a:extLst>
          </p:cNvPr>
          <p:cNvPicPr>
            <a:picLocks noChangeAspect="1"/>
          </p:cNvPicPr>
          <p:nvPr userDrawn="1"/>
        </p:nvPicPr>
        <p:blipFill rotWithShape="1">
          <a:blip r:embed="rId4"/>
          <a:srcRect l="55034"/>
          <a:stretch/>
        </p:blipFill>
        <p:spPr>
          <a:xfrm>
            <a:off x="5720607" y="2735067"/>
            <a:ext cx="1270000" cy="1387866"/>
          </a:xfrm>
          <a:prstGeom prst="rect">
            <a:avLst/>
          </a:prstGeom>
        </p:spPr>
      </p:pic>
    </p:spTree>
    <p:extLst>
      <p:ext uri="{BB962C8B-B14F-4D97-AF65-F5344CB8AC3E}">
        <p14:creationId xmlns:p14="http://schemas.microsoft.com/office/powerpoint/2010/main" val="2427287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5E-6 2.59259E-6 C 0.03971 -0.26736 0.07942 -0.53426 0.1767 -0.69607 C 0.27396 -0.85764 0.43204 -0.96968 0.58386 -0.97037 C 0.73542 -0.9713 0.96368 -0.73357 1.08659 -0.70116 C 1.20951 -0.66898 1.48152 -0.77963 1.55586 -0.79838 " pathEditMode="relative" rAng="0" ptsTypes="AAAAA">
                                      <p:cBhvr>
                                        <p:cTn id="6" dur="3000" fill="hold"/>
                                        <p:tgtEl>
                                          <p:spTgt spid="18"/>
                                        </p:tgtEl>
                                        <p:attrNameLst>
                                          <p:attrName>ppt_x</p:attrName>
                                          <p:attrName>ppt_y</p:attrName>
                                        </p:attrNameLst>
                                      </p:cBhvr>
                                      <p:rCtr x="77786" y="-48542"/>
                                    </p:animMotion>
                                  </p:childTnLst>
                                </p:cTn>
                              </p:par>
                              <p:par>
                                <p:cTn id="7" presetID="0" presetClass="path" presetSubtype="0" accel="50000" decel="50000" fill="hold" grpId="0" nodeType="withEffect">
                                  <p:stCondLst>
                                    <p:cond delay="0"/>
                                  </p:stCondLst>
                                  <p:childTnLst>
                                    <p:animMotion origin="layout" path="M -4.16667E-7 -0.0007 C -0.16016 0.02037 -0.28177 0.13171 -0.40312 0.20092 C -0.52448 0.26944 -0.58385 0.32986 -0.72825 0.4125 C -0.87279 0.49513 -1.0513 0.63078 -1.15599 0.55601 C -1.26133 0.48194 -1.53268 -0.37593 -1.56849 -0.47524 " pathEditMode="relative" rAng="0" ptsTypes="AAAAA">
                                      <p:cBhvr>
                                        <p:cTn id="8" dur="3000" fill="hold"/>
                                        <p:tgtEl>
                                          <p:spTgt spid="17"/>
                                        </p:tgtEl>
                                        <p:attrNameLst>
                                          <p:attrName>ppt_x</p:attrName>
                                          <p:attrName>ppt_y</p:attrName>
                                        </p:attrNameLst>
                                      </p:cBhvr>
                                      <p:rCtr x="-78424" y="5185"/>
                                    </p:animMotion>
                                  </p:childTnLst>
                                </p:cTn>
                              </p:par>
                              <p:par>
                                <p:cTn id="9" presetID="6" presetClass="emph" presetSubtype="0" accel="50000" decel="50000" fill="hold" grpId="1" nodeType="withEffect">
                                  <p:stCondLst>
                                    <p:cond delay="2000"/>
                                  </p:stCondLst>
                                  <p:childTnLst>
                                    <p:animScale>
                                      <p:cBhvr>
                                        <p:cTn id="10" dur="4000" fill="hold"/>
                                        <p:tgtEl>
                                          <p:spTgt spid="15"/>
                                        </p:tgtEl>
                                      </p:cBhvr>
                                      <p:by x="30000" y="30000"/>
                                    </p:animScale>
                                  </p:childTnLst>
                                </p:cTn>
                              </p:par>
                              <p:par>
                                <p:cTn id="11" presetID="6" presetClass="emph" presetSubtype="0" accel="50000" decel="50000" fill="hold" grpId="1" nodeType="withEffect">
                                  <p:stCondLst>
                                    <p:cond delay="2000"/>
                                  </p:stCondLst>
                                  <p:childTnLst>
                                    <p:animScale>
                                      <p:cBhvr>
                                        <p:cTn id="12" dur="4000" fill="hold"/>
                                        <p:tgtEl>
                                          <p:spTgt spid="14"/>
                                        </p:tgtEl>
                                      </p:cBhvr>
                                      <p:by x="25000" y="25000"/>
                                    </p:animScale>
                                  </p:childTnLst>
                                </p:cTn>
                              </p:par>
                              <p:par>
                                <p:cTn id="13" presetID="0" presetClass="path" presetSubtype="0" accel="50000" decel="50000" fill="hold" grpId="0" nodeType="withEffect">
                                  <p:stCondLst>
                                    <p:cond delay="2000"/>
                                  </p:stCondLst>
                                  <p:childTnLst>
                                    <p:animMotion origin="layout" path="M -0.11329 -0.36505 C 0.10287 -0.54885 0.21185 -0.60417 0.3767 -0.6551 C 0.54193 -0.70718 0.75482 -0.78496 0.87865 -0.67454 C 1.00287 -0.56413 1.15092 -0.13149 1.1198 0.00763 C 1.08868 0.14675 0.75886 0.29236 0.6918 0.16041 C 0.62461 0.02824 0.66068 -0.31389 0.7168 -0.7845 " pathEditMode="relative" rAng="0" ptsTypes="AAAAAA">
                                      <p:cBhvr>
                                        <p:cTn id="14" dur="4000" fill="hold"/>
                                        <p:tgtEl>
                                          <p:spTgt spid="15"/>
                                        </p:tgtEl>
                                        <p:attrNameLst>
                                          <p:attrName>ppt_x</p:attrName>
                                          <p:attrName>ppt_y</p:attrName>
                                        </p:attrNameLst>
                                      </p:cBhvr>
                                      <p:rCtr x="61862" y="7894"/>
                                    </p:animMotion>
                                  </p:childTnLst>
                                </p:cTn>
                              </p:par>
                              <p:par>
                                <p:cTn id="15" presetID="0" presetClass="path" presetSubtype="0" accel="50000" decel="50000" fill="hold" grpId="0" nodeType="withEffect">
                                  <p:stCondLst>
                                    <p:cond delay="2000"/>
                                  </p:stCondLst>
                                  <p:childTnLst>
                                    <p:animMotion origin="layout" path="M 0.00625 0.475 C -0.07604 0.75833 -0.23893 1.01342 -0.397 1.03241 C -0.55482 1.05139 -0.90208 0.84884 -0.94167 0.58866 C -0.98112 0.3287 -0.8207 0.04491 -0.74388 0.03403 C -0.66706 0.02361 -0.44844 0.39606 -0.48047 0.52569 C -0.51185 0.65694 -0.80364 0.86319 -0.86055 0.92616 " pathEditMode="relative" rAng="0" ptsTypes="AAAAAA">
                                      <p:cBhvr>
                                        <p:cTn id="16" dur="4000" fill="hold"/>
                                        <p:tgtEl>
                                          <p:spTgt spid="14"/>
                                        </p:tgtEl>
                                        <p:attrNameLst>
                                          <p:attrName>ppt_x</p:attrName>
                                          <p:attrName>ppt_y</p:attrName>
                                        </p:attrNameLst>
                                      </p:cBhvr>
                                      <p:rCtr x="-47708" y="5880"/>
                                    </p:animMotion>
                                  </p:childTnLst>
                                </p:cTn>
                              </p:par>
                            </p:childTnLst>
                          </p:cTn>
                        </p:par>
                        <p:par>
                          <p:cTn id="17" fill="hold">
                            <p:stCondLst>
                              <p:cond delay="6000"/>
                            </p:stCondLst>
                            <p:childTnLst>
                              <p:par>
                                <p:cTn id="18" presetID="10" presetClass="exit" presetSubtype="0" fill="hold" grpId="2" nodeType="afterEffect">
                                  <p:stCondLst>
                                    <p:cond delay="0"/>
                                  </p:stCondLst>
                                  <p:childTnLst>
                                    <p:animEffect transition="out" filter="fade">
                                      <p:cBhvr>
                                        <p:cTn id="19" dur="500"/>
                                        <p:tgtEl>
                                          <p:spTgt spid="14"/>
                                        </p:tgtEl>
                                      </p:cBhvr>
                                    </p:animEffect>
                                    <p:set>
                                      <p:cBhvr>
                                        <p:cTn id="20" dur="1" fill="hold">
                                          <p:stCondLst>
                                            <p:cond delay="499"/>
                                          </p:stCondLst>
                                        </p:cTn>
                                        <p:tgtEl>
                                          <p:spTgt spid="14"/>
                                        </p:tgtEl>
                                        <p:attrNameLst>
                                          <p:attrName>style.visibility</p:attrName>
                                        </p:attrNameLst>
                                      </p:cBhvr>
                                      <p:to>
                                        <p:strVal val="hidden"/>
                                      </p:to>
                                    </p:set>
                                  </p:childTnLst>
                                </p:cTn>
                              </p:par>
                            </p:childTnLst>
                          </p:cTn>
                        </p:par>
                        <p:par>
                          <p:cTn id="21" fill="hold">
                            <p:stCondLst>
                              <p:cond delay="6500"/>
                            </p:stCondLst>
                            <p:childTnLst>
                              <p:par>
                                <p:cTn id="22" presetID="10"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par>
                          <p:cTn id="25" fill="hold">
                            <p:stCondLst>
                              <p:cond delay="7000"/>
                            </p:stCondLst>
                            <p:childTnLst>
                              <p:par>
                                <p:cTn id="26" presetID="10"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7" grpId="0" animBg="1"/>
      <p:bldP spid="18" grpId="0" animBg="1"/>
      <p:bldP spid="14" grpId="0" animBg="1"/>
      <p:bldP spid="14" grpId="1" animBg="1"/>
      <p:bldP spid="14" grpId="2" animBg="1"/>
      <p:bldP spid="2"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A594307-A630-4643-83D5-334CAFA9C8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573C8608-1FAE-9E4C-BA6E-973A2B65D3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CD9624D-517D-0C41-BCCC-FD0169A7D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C344D-3E85-DF47-89BD-A6DB511FF59B}" type="datetimeFigureOut">
              <a:rPr lang="en-US" smtClean="0"/>
              <a:t>10/3/2021</a:t>
            </a:fld>
            <a:endParaRPr lang="en-US"/>
          </a:p>
        </p:txBody>
      </p:sp>
      <p:sp>
        <p:nvSpPr>
          <p:cNvPr id="5" name="Footer Placeholder 4">
            <a:extLst>
              <a:ext uri="{FF2B5EF4-FFF2-40B4-BE49-F238E27FC236}">
                <a16:creationId xmlns="" xmlns:a16="http://schemas.microsoft.com/office/drawing/2014/main" id="{25F25486-767F-804C-815A-58387B5F3B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C2685AC4-957B-4749-BCEB-C1AE205A9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FE9BE-4380-F141-B553-C0A620F29A5C}" type="slidenum">
              <a:rPr lang="en-US" smtClean="0"/>
              <a:t>‹#›</a:t>
            </a:fld>
            <a:endParaRPr lang="en-US"/>
          </a:p>
        </p:txBody>
      </p:sp>
    </p:spTree>
    <p:extLst>
      <p:ext uri="{BB962C8B-B14F-4D97-AF65-F5344CB8AC3E}">
        <p14:creationId xmlns:p14="http://schemas.microsoft.com/office/powerpoint/2010/main" val="190515165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ath.ac.uk/health/research/tobacco-control/" TargetMode="External"/><Relationship Id="rId2" Type="http://schemas.openxmlformats.org/officeDocument/2006/relationships/hyperlink" Target="https://theunion.org/our-work/tobacco-control/stop-a-global-tobacco-industry-watchdog" TargetMode="External"/><Relationship Id="rId1" Type="http://schemas.openxmlformats.org/officeDocument/2006/relationships/slideLayout" Target="../slideLayouts/slideLayout5.xml"/><Relationship Id="rId6" Type="http://schemas.openxmlformats.org/officeDocument/2006/relationships/hyperlink" Target="https://www.bloomberg.org/" TargetMode="External"/><Relationship Id="rId5" Type="http://schemas.openxmlformats.org/officeDocument/2006/relationships/hyperlink" Target="http://www.vitalstrategies.org/" TargetMode="External"/><Relationship Id="rId4" Type="http://schemas.openxmlformats.org/officeDocument/2006/relationships/hyperlink" Target="https://ggtc.worl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78BE8F-5E2B-9945-8C14-812F35AE7FE3}"/>
              </a:ext>
            </a:extLst>
          </p:cNvPr>
          <p:cNvSpPr>
            <a:spLocks noGrp="1"/>
          </p:cNvSpPr>
          <p:nvPr>
            <p:ph type="ctrTitle"/>
          </p:nvPr>
        </p:nvSpPr>
        <p:spPr>
          <a:xfrm>
            <a:off x="3560618" y="590843"/>
            <a:ext cx="8143702" cy="2461846"/>
          </a:xfrm>
        </p:spPr>
        <p:txBody>
          <a:bodyPr>
            <a:normAutofit/>
          </a:bodyPr>
          <a:lstStyle/>
          <a:p>
            <a:r>
              <a:rPr lang="en-US" dirty="0" smtClean="0"/>
              <a:t>Orientation to </a:t>
            </a:r>
            <a:br>
              <a:rPr lang="en-US" dirty="0" smtClean="0"/>
            </a:br>
            <a:r>
              <a:rPr lang="en-US" dirty="0" smtClean="0"/>
              <a:t>STOP</a:t>
            </a:r>
            <a:r>
              <a:rPr lang="en-US" dirty="0"/>
              <a:t> </a:t>
            </a:r>
            <a:r>
              <a:rPr lang="en-US" dirty="0" smtClean="0"/>
              <a:t>TI </a:t>
            </a:r>
            <a:r>
              <a:rPr lang="en-US" dirty="0" smtClean="0"/>
              <a:t>monitoring</a:t>
            </a:r>
            <a:endParaRPr lang="en-US" dirty="0"/>
          </a:p>
        </p:txBody>
      </p:sp>
      <p:sp>
        <p:nvSpPr>
          <p:cNvPr id="3" name="Subtitle 2">
            <a:extLst>
              <a:ext uri="{FF2B5EF4-FFF2-40B4-BE49-F238E27FC236}">
                <a16:creationId xmlns="" xmlns:a16="http://schemas.microsoft.com/office/drawing/2014/main" id="{10BF27B9-085C-BB4D-A61E-EB6560778D7C}"/>
              </a:ext>
            </a:extLst>
          </p:cNvPr>
          <p:cNvSpPr>
            <a:spLocks noGrp="1"/>
          </p:cNvSpPr>
          <p:nvPr>
            <p:ph type="subTitle" idx="1"/>
          </p:nvPr>
        </p:nvSpPr>
        <p:spPr>
          <a:xfrm>
            <a:off x="3715362" y="4822406"/>
            <a:ext cx="5935075" cy="1477537"/>
          </a:xfrm>
        </p:spPr>
        <p:txBody>
          <a:bodyPr/>
          <a:lstStyle/>
          <a:p>
            <a:r>
              <a:rPr lang="en-US" dirty="0"/>
              <a:t>Fahmida Islam</a:t>
            </a:r>
          </a:p>
          <a:p>
            <a:r>
              <a:rPr lang="en-US" dirty="0"/>
              <a:t>STOP Bangladesh Focal Point</a:t>
            </a:r>
          </a:p>
          <a:p>
            <a:r>
              <a:rPr lang="en-US" dirty="0"/>
              <a:t>STOP, a Tobacco Industry Watchdog</a:t>
            </a:r>
          </a:p>
          <a:p>
            <a:endParaRPr lang="en-US" dirty="0"/>
          </a:p>
        </p:txBody>
      </p:sp>
    </p:spTree>
    <p:extLst>
      <p:ext uri="{BB962C8B-B14F-4D97-AF65-F5344CB8AC3E}">
        <p14:creationId xmlns:p14="http://schemas.microsoft.com/office/powerpoint/2010/main" val="371054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489870" y="2017983"/>
            <a:ext cx="4341437" cy="3905145"/>
          </a:xfrm>
        </p:spPr>
        <p:txBody>
          <a:bodyPr>
            <a:normAutofit fontScale="92500" lnSpcReduction="10000"/>
          </a:bodyPr>
          <a:lstStyle/>
          <a:p>
            <a:pPr marL="0" indent="0">
              <a:buNone/>
            </a:pPr>
            <a:r>
              <a:rPr lang="en-US" sz="2900" b="1" dirty="0"/>
              <a:t>Why?</a:t>
            </a:r>
          </a:p>
          <a:p>
            <a:r>
              <a:rPr lang="en-GB" dirty="0" smtClean="0"/>
              <a:t>to </a:t>
            </a:r>
            <a:r>
              <a:rPr lang="en-GB" dirty="0"/>
              <a:t>learn about industry’s new investments &amp; products</a:t>
            </a:r>
          </a:p>
          <a:p>
            <a:r>
              <a:rPr lang="en-GB" dirty="0"/>
              <a:t>to identify industry connections to 3</a:t>
            </a:r>
            <a:r>
              <a:rPr lang="en-GB" baseline="30000" dirty="0"/>
              <a:t>rd</a:t>
            </a:r>
            <a:r>
              <a:rPr lang="en-GB" dirty="0"/>
              <a:t> parties</a:t>
            </a:r>
          </a:p>
          <a:p>
            <a:r>
              <a:rPr lang="en-GB" dirty="0"/>
              <a:t>to understand new and emerging issues</a:t>
            </a:r>
          </a:p>
          <a:p>
            <a:r>
              <a:rPr lang="en-GB" dirty="0"/>
              <a:t>for general knowledge building </a:t>
            </a:r>
            <a:r>
              <a:rPr lang="en-US" dirty="0"/>
              <a:t>​&amp; awareness</a:t>
            </a:r>
          </a:p>
          <a:p>
            <a:r>
              <a:rPr lang="en-GB" dirty="0"/>
              <a:t>for specific research projects</a:t>
            </a:r>
          </a:p>
          <a:p>
            <a:endParaRPr lang="en-US" dirty="0"/>
          </a:p>
        </p:txBody>
      </p:sp>
      <p:sp>
        <p:nvSpPr>
          <p:cNvPr id="5" name="Content Placeholder 4"/>
          <p:cNvSpPr>
            <a:spLocks noGrp="1"/>
          </p:cNvSpPr>
          <p:nvPr>
            <p:ph idx="13"/>
          </p:nvPr>
        </p:nvSpPr>
        <p:spPr>
          <a:xfrm>
            <a:off x="5145763" y="2791162"/>
            <a:ext cx="3538415" cy="3404921"/>
          </a:xfrm>
        </p:spPr>
        <p:txBody>
          <a:bodyPr>
            <a:normAutofit fontScale="92500" lnSpcReduction="10000"/>
          </a:bodyPr>
          <a:lstStyle/>
          <a:p>
            <a:pPr marL="0" indent="0">
              <a:buNone/>
            </a:pPr>
            <a:r>
              <a:rPr lang="en-US" sz="3100" b="1" dirty="0"/>
              <a:t>Who?</a:t>
            </a:r>
          </a:p>
          <a:p>
            <a:pPr>
              <a:buFont typeface="Wingdings" panose="05000000000000000000" pitchFamily="2" charset="2"/>
              <a:buChar char="Ø"/>
            </a:pPr>
            <a:r>
              <a:rPr lang="en-US" sz="1700" dirty="0" smtClean="0"/>
              <a:t>Senior </a:t>
            </a:r>
            <a:r>
              <a:rPr lang="en-US" sz="1700" dirty="0"/>
              <a:t>TI employees</a:t>
            </a:r>
          </a:p>
          <a:p>
            <a:pPr>
              <a:buFont typeface="Wingdings" panose="05000000000000000000" pitchFamily="2" charset="2"/>
              <a:buChar char="Ø"/>
            </a:pPr>
            <a:r>
              <a:rPr lang="en-US" sz="1700" dirty="0"/>
              <a:t>Lobbyist</a:t>
            </a:r>
          </a:p>
          <a:p>
            <a:pPr>
              <a:buFont typeface="Wingdings" panose="05000000000000000000" pitchFamily="2" charset="2"/>
              <a:buChar char="Ø"/>
            </a:pPr>
            <a:r>
              <a:rPr lang="en-US" sz="1700" dirty="0"/>
              <a:t>Politicians</a:t>
            </a:r>
          </a:p>
          <a:p>
            <a:pPr>
              <a:buFont typeface="Wingdings" panose="05000000000000000000" pitchFamily="2" charset="2"/>
              <a:buChar char="Ø"/>
            </a:pPr>
            <a:r>
              <a:rPr lang="en-US" sz="1700" dirty="0"/>
              <a:t>Public officials</a:t>
            </a:r>
          </a:p>
          <a:p>
            <a:pPr>
              <a:buFont typeface="Wingdings" panose="05000000000000000000" pitchFamily="2" charset="2"/>
              <a:buChar char="Ø"/>
            </a:pPr>
            <a:r>
              <a:rPr lang="en-US" sz="1700" dirty="0"/>
              <a:t>TI representatives</a:t>
            </a:r>
          </a:p>
          <a:p>
            <a:pPr>
              <a:buFont typeface="Wingdings" panose="05000000000000000000" pitchFamily="2" charset="2"/>
              <a:buChar char="Ø"/>
            </a:pPr>
            <a:r>
              <a:rPr lang="en-US" sz="1700" dirty="0"/>
              <a:t>Tobacco Harm Reduction Advocates</a:t>
            </a:r>
          </a:p>
          <a:p>
            <a:endParaRPr lang="en-US" dirty="0"/>
          </a:p>
        </p:txBody>
      </p:sp>
      <p:sp>
        <p:nvSpPr>
          <p:cNvPr id="6" name="Title 5"/>
          <p:cNvSpPr>
            <a:spLocks noGrp="1"/>
          </p:cNvSpPr>
          <p:nvPr>
            <p:ph type="title"/>
          </p:nvPr>
        </p:nvSpPr>
        <p:spPr>
          <a:xfrm>
            <a:off x="1514462" y="349820"/>
            <a:ext cx="6878782" cy="1082685"/>
          </a:xfrm>
        </p:spPr>
        <p:txBody>
          <a:bodyPr/>
          <a:lstStyle/>
          <a:p>
            <a:r>
              <a:rPr lang="en-US" dirty="0"/>
              <a:t>Why, Who, What to investigate?</a:t>
            </a:r>
          </a:p>
        </p:txBody>
      </p:sp>
      <p:sp>
        <p:nvSpPr>
          <p:cNvPr id="8" name="Content Placeholder 4"/>
          <p:cNvSpPr txBox="1">
            <a:spLocks/>
          </p:cNvSpPr>
          <p:nvPr/>
        </p:nvSpPr>
        <p:spPr>
          <a:xfrm>
            <a:off x="8717091" y="3753134"/>
            <a:ext cx="3474909" cy="2661314"/>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Clr>
                <a:srgbClr val="0042FF"/>
              </a:buClr>
              <a:buFont typeface="Arial" panose="020B0604020202020204" pitchFamily="34" charset="0"/>
              <a:buChar char="•"/>
              <a:defRPr sz="1800" b="0" i="0" kern="1200" spc="100" baseline="0">
                <a:solidFill>
                  <a:srgbClr val="3E3E3E"/>
                </a:solidFill>
                <a:latin typeface="Trebuchet MS" panose="020B0703020202090204" pitchFamily="34" charset="0"/>
                <a:ea typeface="+mn-ea"/>
                <a:cs typeface="+mn-cs"/>
              </a:defRPr>
            </a:lvl1pPr>
            <a:lvl2pPr marL="685800" indent="-228600" algn="l" defTabSz="914400" rtl="0" eaLnBrk="1" latinLnBrk="0" hangingPunct="1">
              <a:lnSpc>
                <a:spcPct val="125000"/>
              </a:lnSpc>
              <a:spcBef>
                <a:spcPts val="500"/>
              </a:spcBef>
              <a:buClr>
                <a:srgbClr val="0042FF"/>
              </a:buClr>
              <a:buFont typeface="Arial" panose="020B0604020202020204" pitchFamily="34" charset="0"/>
              <a:buChar char="•"/>
              <a:defRPr sz="1600" b="0" i="0" kern="1200" spc="100" baseline="0">
                <a:solidFill>
                  <a:srgbClr val="3E3E3E"/>
                </a:solidFill>
                <a:latin typeface="Trebuchet MS" panose="020B0703020202090204" pitchFamily="34" charset="0"/>
                <a:ea typeface="+mn-ea"/>
                <a:cs typeface="+mn-cs"/>
              </a:defRPr>
            </a:lvl2pPr>
            <a:lvl3pPr marL="1143000" indent="-228600" algn="l" defTabSz="914400" rtl="0" eaLnBrk="1" latinLnBrk="0" hangingPunct="1">
              <a:lnSpc>
                <a:spcPct val="125000"/>
              </a:lnSpc>
              <a:spcBef>
                <a:spcPts val="500"/>
              </a:spcBef>
              <a:buClr>
                <a:srgbClr val="0042FF"/>
              </a:buClr>
              <a:buFont typeface="Arial" panose="020B0604020202020204" pitchFamily="34" charset="0"/>
              <a:buChar char="•"/>
              <a:defRPr sz="1400" b="0" i="0" kern="1200" spc="100" baseline="0">
                <a:solidFill>
                  <a:srgbClr val="3E3E3E"/>
                </a:solidFill>
                <a:latin typeface="Trebuchet MS" panose="020B0703020202090204" pitchFamily="34" charset="0"/>
                <a:ea typeface="+mn-ea"/>
                <a:cs typeface="+mn-cs"/>
              </a:defRPr>
            </a:lvl3pPr>
            <a:lvl4pPr marL="1600200" indent="-228600" algn="l" defTabSz="914400" rtl="0" eaLnBrk="1" latinLnBrk="0" hangingPunct="1">
              <a:lnSpc>
                <a:spcPct val="125000"/>
              </a:lnSpc>
              <a:spcBef>
                <a:spcPts val="500"/>
              </a:spcBef>
              <a:buClr>
                <a:srgbClr val="0042FF"/>
              </a:buClr>
              <a:buFont typeface="Arial" panose="020B0604020202020204" pitchFamily="34" charset="0"/>
              <a:buChar char="•"/>
              <a:defRPr sz="1400" b="0" i="0" kern="1200" spc="100" baseline="0">
                <a:solidFill>
                  <a:srgbClr val="3E3E3E"/>
                </a:solidFill>
                <a:latin typeface="Trebuchet MS" panose="020B0703020202090204" pitchFamily="34" charset="0"/>
                <a:ea typeface="+mn-ea"/>
                <a:cs typeface="+mn-cs"/>
              </a:defRPr>
            </a:lvl4pPr>
            <a:lvl5pPr marL="2057400" indent="-228600" algn="l" defTabSz="914400" rtl="0" eaLnBrk="1" latinLnBrk="0" hangingPunct="1">
              <a:lnSpc>
                <a:spcPct val="125000"/>
              </a:lnSpc>
              <a:spcBef>
                <a:spcPts val="500"/>
              </a:spcBef>
              <a:buClr>
                <a:srgbClr val="0042FF"/>
              </a:buClr>
              <a:buFont typeface="Arial" panose="020B0604020202020204" pitchFamily="34" charset="0"/>
              <a:buChar char="•"/>
              <a:defRPr sz="1400" b="0" i="0" kern="1200" spc="100" baseline="0">
                <a:solidFill>
                  <a:srgbClr val="3E3E3E"/>
                </a:solidFill>
                <a:latin typeface="Trebuchet MS" panose="020B070302020209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What</a:t>
            </a:r>
            <a:r>
              <a:rPr lang="en-US" sz="2400" b="1" dirty="0" smtClean="0"/>
              <a:t>?</a:t>
            </a:r>
            <a:endParaRPr lang="en-GB" sz="2400" dirty="0" smtClean="0"/>
          </a:p>
          <a:p>
            <a:r>
              <a:rPr lang="en-GB" sz="1600" dirty="0" smtClean="0"/>
              <a:t>Allies</a:t>
            </a:r>
            <a:r>
              <a:rPr lang="en-GB" sz="1600" dirty="0"/>
              <a:t>: </a:t>
            </a:r>
            <a:r>
              <a:rPr lang="en-US" sz="1600" dirty="0"/>
              <a:t>Group or associations patronage by TI     </a:t>
            </a:r>
            <a:endParaRPr lang="en-GB" sz="1600" dirty="0"/>
          </a:p>
          <a:p>
            <a:r>
              <a:rPr lang="en-GB" sz="1600" dirty="0"/>
              <a:t>Activities</a:t>
            </a:r>
          </a:p>
          <a:p>
            <a:r>
              <a:rPr lang="en-GB" sz="1600" dirty="0"/>
              <a:t>Financial Connections</a:t>
            </a:r>
          </a:p>
          <a:p>
            <a:endParaRPr lang="en-US" dirty="0"/>
          </a:p>
        </p:txBody>
      </p:sp>
    </p:spTree>
    <p:extLst>
      <p:ext uri="{BB962C8B-B14F-4D97-AF65-F5344CB8AC3E}">
        <p14:creationId xmlns:p14="http://schemas.microsoft.com/office/powerpoint/2010/main" val="221063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3"/>
          </p:nvPr>
        </p:nvSpPr>
        <p:spPr>
          <a:xfrm>
            <a:off x="1282891" y="1787856"/>
            <a:ext cx="9307772" cy="5070143"/>
          </a:xfrm>
        </p:spPr>
        <p:txBody>
          <a:bodyPr>
            <a:noAutofit/>
          </a:bodyPr>
          <a:lstStyle/>
          <a:p>
            <a:pPr algn="just"/>
            <a:r>
              <a:rPr lang="en-US" sz="1500" b="1" dirty="0"/>
              <a:t>Corporate transformation</a:t>
            </a:r>
            <a:r>
              <a:rPr lang="en-US" sz="1500" dirty="0"/>
              <a:t>: TI activity related to general attempts to presenting tobacco companies as being good actors and shifting away from traditional tobacco products. Examples: BAT’s </a:t>
            </a:r>
            <a:r>
              <a:rPr lang="en-US" sz="1500" dirty="0" err="1"/>
              <a:t>Bonayon</a:t>
            </a:r>
            <a:r>
              <a:rPr lang="en-US" sz="1500" dirty="0"/>
              <a:t>, Supernova initiatives etc.</a:t>
            </a:r>
          </a:p>
          <a:p>
            <a:pPr algn="just"/>
            <a:r>
              <a:rPr lang="en-US" sz="1500" b="1" dirty="0"/>
              <a:t>Tax, illicit trade, and smuggling</a:t>
            </a:r>
            <a:r>
              <a:rPr lang="en-US" sz="1500" dirty="0"/>
              <a:t>: TI activity to undermine tax or track and trace policy, invoke illicit trade arguments and data, or facilitate smuggling. Examples: lobbying for favorable tax rates, lots of media news of smuggling, and funding illicit trade research. </a:t>
            </a:r>
          </a:p>
          <a:p>
            <a:pPr algn="just"/>
            <a:r>
              <a:rPr lang="en-US" sz="1500" b="1" dirty="0"/>
              <a:t>MPOWE(R) policy interference</a:t>
            </a:r>
            <a:r>
              <a:rPr lang="en-US" sz="1500" dirty="0"/>
              <a:t>: TI activity to block, weaken, or delay core TC policy progress (beyond tax). </a:t>
            </a:r>
          </a:p>
          <a:p>
            <a:pPr algn="just"/>
            <a:r>
              <a:rPr lang="en-US" sz="1500" b="1" dirty="0"/>
              <a:t>COVID-19:</a:t>
            </a:r>
            <a:r>
              <a:rPr lang="en-US" sz="1500" dirty="0"/>
              <a:t> Any TI activity related to the COVID-19 pandemic (e.g. CSR, policy interference, marketing, and misuse/funding of research). </a:t>
            </a:r>
          </a:p>
          <a:p>
            <a:pPr algn="just"/>
            <a:r>
              <a:rPr lang="en-US" sz="1500" b="1" dirty="0"/>
              <a:t>Alternative products (e-cigs, HTPs, ENDS, etc.): </a:t>
            </a:r>
            <a:r>
              <a:rPr lang="en-US" sz="1500" dirty="0"/>
              <a:t>TI activity related to introducing or promoting non-traditional tobacco and nicotine products to a market. Examples: suspected ally activity like Vapors of Bangladesh, online TAPS on e-cigs etc.</a:t>
            </a:r>
          </a:p>
          <a:p>
            <a:pPr algn="just"/>
            <a:r>
              <a:rPr lang="en-US" sz="1500" b="1" dirty="0"/>
              <a:t>Foundation for a Smoke-Free World:</a:t>
            </a:r>
            <a:r>
              <a:rPr lang="en-US" sz="1500" dirty="0"/>
              <a:t> Country and regional PR, research and programmatic activity of the Foundation, its staff, known allies, and grantees. </a:t>
            </a:r>
          </a:p>
          <a:p>
            <a:endParaRPr lang="en-US" sz="1500" dirty="0"/>
          </a:p>
        </p:txBody>
      </p:sp>
      <p:sp>
        <p:nvSpPr>
          <p:cNvPr id="6" name="Title 5"/>
          <p:cNvSpPr>
            <a:spLocks noGrp="1"/>
          </p:cNvSpPr>
          <p:nvPr>
            <p:ph type="title"/>
          </p:nvPr>
        </p:nvSpPr>
        <p:spPr>
          <a:xfrm>
            <a:off x="1404272" y="390764"/>
            <a:ext cx="6878782" cy="1082685"/>
          </a:xfrm>
        </p:spPr>
        <p:txBody>
          <a:bodyPr/>
          <a:lstStyle/>
          <a:p>
            <a:r>
              <a:rPr lang="en-US" dirty="0"/>
              <a:t>Priorities areas of Union and STOP Monitoring</a:t>
            </a:r>
          </a:p>
        </p:txBody>
      </p:sp>
    </p:spTree>
    <p:extLst>
      <p:ext uri="{BB962C8B-B14F-4D97-AF65-F5344CB8AC3E}">
        <p14:creationId xmlns:p14="http://schemas.microsoft.com/office/powerpoint/2010/main" val="1469935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729207" y="1801504"/>
            <a:ext cx="8452023" cy="4913195"/>
          </a:xfrm>
        </p:spPr>
        <p:txBody>
          <a:bodyPr>
            <a:normAutofit fontScale="92500" lnSpcReduction="20000"/>
          </a:bodyPr>
          <a:lstStyle/>
          <a:p>
            <a:pPr algn="just"/>
            <a:r>
              <a:rPr lang="en-US" b="1" dirty="0"/>
              <a:t>Advertising/Promotion/Sponsorship (TAPS): </a:t>
            </a:r>
            <a:r>
              <a:rPr lang="en-US" dirty="0"/>
              <a:t>marketing, promotion, brand stretching, social media/online advertising, sponsorship, point of sale</a:t>
            </a:r>
          </a:p>
          <a:p>
            <a:pPr algn="just"/>
            <a:r>
              <a:rPr lang="en-US" b="1" dirty="0"/>
              <a:t>Corporate Social Responsibility: </a:t>
            </a:r>
            <a:r>
              <a:rPr lang="en-US" dirty="0"/>
              <a:t>donations, events and initiatives, announcement of awards</a:t>
            </a:r>
          </a:p>
          <a:p>
            <a:pPr algn="just"/>
            <a:r>
              <a:rPr lang="en-US" b="1" dirty="0"/>
              <a:t>Direct Policy Interference</a:t>
            </a:r>
            <a:r>
              <a:rPr lang="en-US" dirty="0"/>
              <a:t>: lobbying, political contributions, drafting legislation, voluntary agreements, avoiding or violating current polices</a:t>
            </a:r>
          </a:p>
          <a:p>
            <a:pPr algn="just"/>
            <a:r>
              <a:rPr lang="en-US" b="1" dirty="0"/>
              <a:t>Corporate Activity: </a:t>
            </a:r>
            <a:r>
              <a:rPr lang="en-US" dirty="0"/>
              <a:t>change in corporate form, merger or acquisition, PR campaign, corporate branding</a:t>
            </a:r>
            <a:endParaRPr lang="en-US" b="1" dirty="0"/>
          </a:p>
          <a:p>
            <a:pPr algn="just"/>
            <a:r>
              <a:rPr lang="en-US" b="1" dirty="0"/>
              <a:t>Allies and Front Groups:</a:t>
            </a:r>
            <a:r>
              <a:rPr lang="en-US" dirty="0"/>
              <a:t> emergence of a new ally or front group, PR or advocacy campaign</a:t>
            </a:r>
          </a:p>
          <a:p>
            <a:pPr algn="just"/>
            <a:r>
              <a:rPr lang="en-US" b="1" dirty="0"/>
              <a:t>Litigation:</a:t>
            </a:r>
            <a:r>
              <a:rPr lang="en-US" dirty="0"/>
              <a:t> legal action taken, threat of legal action</a:t>
            </a:r>
          </a:p>
          <a:p>
            <a:pPr algn="just"/>
            <a:r>
              <a:rPr lang="en-US" b="1" dirty="0"/>
              <a:t>Science and Research: </a:t>
            </a:r>
            <a:r>
              <a:rPr lang="en-US" dirty="0"/>
              <a:t>create and distribute deceptive research, fund research or surveying, misleading use of research</a:t>
            </a:r>
          </a:p>
          <a:p>
            <a:endParaRPr lang="en-US" dirty="0"/>
          </a:p>
        </p:txBody>
      </p:sp>
      <p:sp>
        <p:nvSpPr>
          <p:cNvPr id="6" name="Title 5"/>
          <p:cNvSpPr>
            <a:spLocks noGrp="1"/>
          </p:cNvSpPr>
          <p:nvPr>
            <p:ph type="title"/>
          </p:nvPr>
        </p:nvSpPr>
        <p:spPr>
          <a:xfrm>
            <a:off x="1514462" y="404411"/>
            <a:ext cx="6878782" cy="1082685"/>
          </a:xfrm>
        </p:spPr>
        <p:txBody>
          <a:bodyPr/>
          <a:lstStyle/>
          <a:p>
            <a:r>
              <a:rPr lang="en-US" dirty="0"/>
              <a:t>Industry Tactics</a:t>
            </a:r>
          </a:p>
        </p:txBody>
      </p:sp>
    </p:spTree>
    <p:extLst>
      <p:ext uri="{BB962C8B-B14F-4D97-AF65-F5344CB8AC3E}">
        <p14:creationId xmlns:p14="http://schemas.microsoft.com/office/powerpoint/2010/main" val="152272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132765" y="1869743"/>
            <a:ext cx="9703557" cy="2204281"/>
          </a:xfrm>
        </p:spPr>
        <p:txBody>
          <a:bodyPr>
            <a:normAutofit/>
          </a:bodyPr>
          <a:lstStyle/>
          <a:p>
            <a:pPr algn="just">
              <a:lnSpc>
                <a:spcPct val="110000"/>
              </a:lnSpc>
            </a:pPr>
            <a:r>
              <a:rPr lang="en-US" dirty="0"/>
              <a:t>“Members of Detective Branch (DB) of </a:t>
            </a:r>
            <a:r>
              <a:rPr lang="en-US" dirty="0" err="1"/>
              <a:t>Rangpur</a:t>
            </a:r>
            <a:r>
              <a:rPr lang="en-US" dirty="0"/>
              <a:t> Metropolitan Police (</a:t>
            </a:r>
            <a:r>
              <a:rPr lang="en-US" dirty="0" err="1"/>
              <a:t>RpMP</a:t>
            </a:r>
            <a:r>
              <a:rPr lang="en-US" dirty="0"/>
              <a:t>) arrested a man named </a:t>
            </a:r>
            <a:r>
              <a:rPr lang="en-US" dirty="0" err="1"/>
              <a:t>Md</a:t>
            </a:r>
            <a:r>
              <a:rPr lang="en-US" dirty="0"/>
              <a:t> </a:t>
            </a:r>
            <a:r>
              <a:rPr lang="en-US" dirty="0" err="1"/>
              <a:t>Rezzakul</a:t>
            </a:r>
            <a:r>
              <a:rPr lang="en-US" dirty="0"/>
              <a:t> (41) with 66,000 pieces of </a:t>
            </a:r>
            <a:r>
              <a:rPr lang="en-US" dirty="0" err="1"/>
              <a:t>Bidi</a:t>
            </a:r>
            <a:r>
              <a:rPr lang="en-US" dirty="0"/>
              <a:t> with fake band-roll worth about Tk. 6.40 lakh from </a:t>
            </a:r>
            <a:r>
              <a:rPr lang="en-US" dirty="0" err="1"/>
              <a:t>Haragach</a:t>
            </a:r>
            <a:r>
              <a:rPr lang="en-US" dirty="0"/>
              <a:t> Police Station area in </a:t>
            </a:r>
            <a:r>
              <a:rPr lang="en-US" dirty="0" err="1" smtClean="0"/>
              <a:t>Rangpur</a:t>
            </a:r>
            <a:r>
              <a:rPr lang="en-US" dirty="0" smtClean="0"/>
              <a:t> </a:t>
            </a:r>
            <a:r>
              <a:rPr lang="en-US" dirty="0"/>
              <a:t>metropolis</a:t>
            </a:r>
            <a:r>
              <a:rPr lang="en-US" dirty="0" smtClean="0"/>
              <a:t>.”</a:t>
            </a:r>
          </a:p>
          <a:p>
            <a:pPr lvl="1"/>
            <a:r>
              <a:rPr lang="en-US" dirty="0" smtClean="0"/>
              <a:t>Is </a:t>
            </a:r>
            <a:r>
              <a:rPr lang="en-US" dirty="0"/>
              <a:t>this industry interference? Why or Why not?</a:t>
            </a:r>
          </a:p>
          <a:p>
            <a:endParaRPr lang="en-US" dirty="0"/>
          </a:p>
        </p:txBody>
      </p:sp>
      <p:sp>
        <p:nvSpPr>
          <p:cNvPr id="5" name="Content Placeholder 4"/>
          <p:cNvSpPr>
            <a:spLocks noGrp="1"/>
          </p:cNvSpPr>
          <p:nvPr>
            <p:ph idx="13"/>
          </p:nvPr>
        </p:nvSpPr>
        <p:spPr>
          <a:xfrm>
            <a:off x="1132765" y="4169558"/>
            <a:ext cx="9935569" cy="2313128"/>
          </a:xfrm>
        </p:spPr>
        <p:txBody>
          <a:bodyPr>
            <a:normAutofit/>
          </a:bodyPr>
          <a:lstStyle/>
          <a:p>
            <a:pPr algn="just"/>
            <a:r>
              <a:rPr lang="en-US" dirty="0"/>
              <a:t>In the presence of respective Mayors, Chief Administrative officer from the Govt. BAT Bangladesh conducted campaign on COVID-19 vaccine registration for farmers, retailers, and field workers- associated with them in various areas of the country</a:t>
            </a:r>
            <a:r>
              <a:rPr lang="en-US" dirty="0" smtClean="0"/>
              <a:t>.</a:t>
            </a:r>
            <a:endParaRPr lang="en-US" dirty="0"/>
          </a:p>
          <a:p>
            <a:pPr lvl="1"/>
            <a:r>
              <a:rPr lang="en-US" dirty="0"/>
              <a:t>Is this industry interference? Why or Why not</a:t>
            </a:r>
            <a:r>
              <a:rPr lang="en-US" dirty="0" smtClean="0"/>
              <a:t>?</a:t>
            </a:r>
            <a:endParaRPr lang="en-US" dirty="0"/>
          </a:p>
        </p:txBody>
      </p:sp>
      <p:sp>
        <p:nvSpPr>
          <p:cNvPr id="6" name="Title 5"/>
          <p:cNvSpPr>
            <a:spLocks noGrp="1"/>
          </p:cNvSpPr>
          <p:nvPr>
            <p:ph type="title"/>
          </p:nvPr>
        </p:nvSpPr>
        <p:spPr/>
        <p:txBody>
          <a:bodyPr/>
          <a:lstStyle/>
          <a:p>
            <a:r>
              <a:rPr lang="en-US" dirty="0"/>
              <a:t>Examples:</a:t>
            </a:r>
          </a:p>
        </p:txBody>
      </p:sp>
    </p:spTree>
    <p:extLst>
      <p:ext uri="{BB962C8B-B14F-4D97-AF65-F5344CB8AC3E}">
        <p14:creationId xmlns:p14="http://schemas.microsoft.com/office/powerpoint/2010/main" val="206959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352188" y="2788356"/>
            <a:ext cx="2512636" cy="823912"/>
          </a:xfrm>
        </p:spPr>
        <p:txBody>
          <a:bodyPr/>
          <a:lstStyle/>
          <a:p>
            <a:r>
              <a:rPr lang="en-US" sz="3200" dirty="0" smtClean="0"/>
              <a:t>Questions?</a:t>
            </a:r>
            <a:endParaRPr lang="en-US" sz="3200" dirty="0"/>
          </a:p>
        </p:txBody>
      </p:sp>
    </p:spTree>
    <p:extLst>
      <p:ext uri="{BB962C8B-B14F-4D97-AF65-F5344CB8AC3E}">
        <p14:creationId xmlns:p14="http://schemas.microsoft.com/office/powerpoint/2010/main" val="1053007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1341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603822-537C-6244-B26F-72F747FF84A0}"/>
              </a:ext>
            </a:extLst>
          </p:cNvPr>
          <p:cNvSpPr>
            <a:spLocks noGrp="1"/>
          </p:cNvSpPr>
          <p:nvPr>
            <p:ph type="title"/>
          </p:nvPr>
        </p:nvSpPr>
        <p:spPr>
          <a:xfrm>
            <a:off x="1731818" y="1016815"/>
            <a:ext cx="8728364" cy="643173"/>
          </a:xfrm>
        </p:spPr>
        <p:txBody>
          <a:bodyPr/>
          <a:lstStyle/>
          <a:p>
            <a:r>
              <a:rPr lang="en-US" dirty="0" smtClean="0"/>
              <a:t>Content</a:t>
            </a:r>
            <a:endParaRPr lang="en-US" dirty="0"/>
          </a:p>
        </p:txBody>
      </p:sp>
      <p:sp>
        <p:nvSpPr>
          <p:cNvPr id="3" name="Text Placeholder 2">
            <a:extLst>
              <a:ext uri="{FF2B5EF4-FFF2-40B4-BE49-F238E27FC236}">
                <a16:creationId xmlns="" xmlns:a16="http://schemas.microsoft.com/office/drawing/2014/main" id="{85A83AF3-C467-1749-B042-20D804E263BF}"/>
              </a:ext>
            </a:extLst>
          </p:cNvPr>
          <p:cNvSpPr>
            <a:spLocks noGrp="1"/>
          </p:cNvSpPr>
          <p:nvPr>
            <p:ph type="body" idx="1"/>
          </p:nvPr>
        </p:nvSpPr>
        <p:spPr>
          <a:xfrm>
            <a:off x="1731818" y="2149543"/>
            <a:ext cx="6947948" cy="3210247"/>
          </a:xfrm>
        </p:spPr>
        <p:txBody>
          <a:bodyPr>
            <a:noAutofit/>
          </a:bodyPr>
          <a:lstStyle/>
          <a:p>
            <a:pPr marL="285750" indent="-285750">
              <a:buFont typeface="Arial" panose="020B0604020202020204" pitchFamily="34" charset="0"/>
              <a:buChar char="•"/>
            </a:pPr>
            <a:r>
              <a:rPr lang="en-US" sz="2400" dirty="0" smtClean="0"/>
              <a:t>About STOP</a:t>
            </a:r>
          </a:p>
          <a:p>
            <a:pPr marL="285750" indent="-285750">
              <a:buFont typeface="Arial" panose="020B0604020202020204" pitchFamily="34" charset="0"/>
              <a:buChar char="•"/>
            </a:pPr>
            <a:r>
              <a:rPr lang="en-US" sz="2400" dirty="0" smtClean="0"/>
              <a:t>Introduction to TII</a:t>
            </a:r>
          </a:p>
          <a:p>
            <a:pPr marL="285750" indent="-285750">
              <a:buFont typeface="Arial" panose="020B0604020202020204" pitchFamily="34" charset="0"/>
              <a:buChar char="•"/>
            </a:pPr>
            <a:r>
              <a:rPr lang="en-US" sz="2400" dirty="0" smtClean="0"/>
              <a:t>Tactics</a:t>
            </a:r>
          </a:p>
          <a:p>
            <a:pPr marL="285750" indent="-285750">
              <a:buFont typeface="Arial" panose="020B0604020202020204" pitchFamily="34" charset="0"/>
              <a:buChar char="•"/>
            </a:pPr>
            <a:r>
              <a:rPr lang="en-US" sz="2400" dirty="0" smtClean="0"/>
              <a:t>Tobacco Industry Interference Index</a:t>
            </a:r>
          </a:p>
          <a:p>
            <a:pPr marL="285750" indent="-285750">
              <a:buFont typeface="Arial" panose="020B0604020202020204" pitchFamily="34" charset="0"/>
              <a:buChar char="•"/>
            </a:pPr>
            <a:r>
              <a:rPr lang="en-US" sz="2400" dirty="0" smtClean="0"/>
              <a:t>Investigation of TI</a:t>
            </a:r>
          </a:p>
          <a:p>
            <a:pPr marL="285750" indent="-285750">
              <a:buFont typeface="Arial" panose="020B0604020202020204" pitchFamily="34" charset="0"/>
              <a:buChar char="•"/>
            </a:pPr>
            <a:r>
              <a:rPr lang="en-US" sz="2400" dirty="0" smtClean="0"/>
              <a:t>Union and STOP priority areas</a:t>
            </a:r>
          </a:p>
          <a:p>
            <a:pPr marL="285750" indent="-285750">
              <a:buFont typeface="Arial" panose="020B0604020202020204" pitchFamily="34" charset="0"/>
              <a:buChar char="•"/>
            </a:pPr>
            <a:r>
              <a:rPr lang="en-US" sz="2400" dirty="0" smtClean="0"/>
              <a:t>Questions</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951106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392072" y="1869742"/>
            <a:ext cx="9103056" cy="4190373"/>
          </a:xfrm>
        </p:spPr>
        <p:txBody>
          <a:bodyPr>
            <a:normAutofit/>
          </a:bodyPr>
          <a:lstStyle/>
          <a:p>
            <a:pPr algn="just"/>
            <a:r>
              <a:rPr lang="en-US" sz="2400" b="1" dirty="0"/>
              <a:t>S</a:t>
            </a:r>
            <a:r>
              <a:rPr lang="en-US" dirty="0"/>
              <a:t>topping </a:t>
            </a:r>
            <a:r>
              <a:rPr lang="en-US" sz="2400" b="1" dirty="0"/>
              <a:t>T</a:t>
            </a:r>
            <a:r>
              <a:rPr lang="en-US" dirty="0"/>
              <a:t>obacco </a:t>
            </a:r>
            <a:r>
              <a:rPr lang="en-US" sz="2400" b="1" dirty="0"/>
              <a:t>O</a:t>
            </a:r>
            <a:r>
              <a:rPr lang="en-US" dirty="0"/>
              <a:t>rganizations and </a:t>
            </a:r>
            <a:r>
              <a:rPr lang="en-US" sz="2400" b="1" dirty="0"/>
              <a:t>P</a:t>
            </a:r>
            <a:r>
              <a:rPr lang="en-US" dirty="0"/>
              <a:t>roducts</a:t>
            </a:r>
          </a:p>
          <a:p>
            <a:pPr algn="just"/>
            <a:r>
              <a:rPr lang="en-US" dirty="0"/>
              <a:t>STOP is a global tobacco industry watchdog whose mission is to expose tobacco industry strategies and tactics to undermine public health. </a:t>
            </a:r>
          </a:p>
          <a:p>
            <a:pPr algn="just"/>
            <a:r>
              <a:rPr lang="en-US" dirty="0"/>
              <a:t>Comprised of a partnership between </a:t>
            </a:r>
            <a:r>
              <a:rPr lang="en-US" dirty="0">
                <a:hlinkClick r:id="rId2"/>
              </a:rPr>
              <a:t>The Union</a:t>
            </a:r>
            <a:r>
              <a:rPr lang="en-US" dirty="0"/>
              <a:t>, </a:t>
            </a:r>
            <a:r>
              <a:rPr lang="en-US" dirty="0">
                <a:hlinkClick r:id="rId3"/>
              </a:rPr>
              <a:t>The Tobacco Control Research Group</a:t>
            </a:r>
            <a:r>
              <a:rPr lang="en-US" dirty="0"/>
              <a:t> at the University of Bath, </a:t>
            </a:r>
            <a:r>
              <a:rPr lang="en-US" dirty="0">
                <a:hlinkClick r:id="rId4"/>
              </a:rPr>
              <a:t>The Global Center for Good Governance in Tobacco Control</a:t>
            </a:r>
            <a:r>
              <a:rPr lang="en-US" dirty="0"/>
              <a:t> and </a:t>
            </a:r>
            <a:r>
              <a:rPr lang="en-US" dirty="0">
                <a:hlinkClick r:id="rId5"/>
              </a:rPr>
              <a:t>Vital </a:t>
            </a:r>
            <a:r>
              <a:rPr lang="en-US" dirty="0" smtClean="0">
                <a:hlinkClick r:id="rId5"/>
              </a:rPr>
              <a:t>Strategies</a:t>
            </a:r>
            <a:r>
              <a:rPr lang="en-US" dirty="0" smtClean="0"/>
              <a:t> </a:t>
            </a:r>
            <a:r>
              <a:rPr lang="en-US" dirty="0" smtClean="0"/>
              <a:t>funded </a:t>
            </a:r>
            <a:r>
              <a:rPr lang="en-US" dirty="0"/>
              <a:t>by </a:t>
            </a:r>
            <a:r>
              <a:rPr lang="en-US" dirty="0">
                <a:hlinkClick r:id="rId6"/>
              </a:rPr>
              <a:t>Bloomberg </a:t>
            </a:r>
            <a:r>
              <a:rPr lang="en-US" dirty="0" smtClean="0">
                <a:hlinkClick r:id="rId6"/>
              </a:rPr>
              <a:t>Philanthropies</a:t>
            </a:r>
            <a:r>
              <a:rPr lang="en-US" dirty="0" smtClean="0"/>
              <a:t>.</a:t>
            </a:r>
            <a:r>
              <a:rPr lang="en-US" dirty="0" smtClean="0"/>
              <a:t> </a:t>
            </a:r>
            <a:endParaRPr lang="en-US" dirty="0"/>
          </a:p>
          <a:p>
            <a:pPr algn="just"/>
            <a:r>
              <a:rPr lang="en-US" dirty="0"/>
              <a:t>STOP’s primary work is to understand and expose tobacco industry behavior, and to arm and support stakeholders with evidence and tools to counter the </a:t>
            </a:r>
            <a:r>
              <a:rPr lang="en-US" dirty="0" smtClean="0"/>
              <a:t>industry</a:t>
            </a:r>
            <a:endParaRPr lang="en-US" dirty="0"/>
          </a:p>
        </p:txBody>
      </p:sp>
      <p:sp>
        <p:nvSpPr>
          <p:cNvPr id="6" name="Title 5"/>
          <p:cNvSpPr>
            <a:spLocks noGrp="1"/>
          </p:cNvSpPr>
          <p:nvPr>
            <p:ph type="title"/>
          </p:nvPr>
        </p:nvSpPr>
        <p:spPr>
          <a:xfrm>
            <a:off x="1729208" y="404411"/>
            <a:ext cx="4753479" cy="1082685"/>
          </a:xfrm>
        </p:spPr>
        <p:txBody>
          <a:bodyPr/>
          <a:lstStyle/>
          <a:p>
            <a:r>
              <a:rPr lang="en-US" dirty="0"/>
              <a:t>About “</a:t>
            </a:r>
            <a:r>
              <a:rPr lang="en-US" dirty="0" smtClean="0"/>
              <a:t>STOP”</a:t>
            </a:r>
            <a:endParaRPr lang="en-US" dirty="0"/>
          </a:p>
        </p:txBody>
      </p:sp>
      <p:sp>
        <p:nvSpPr>
          <p:cNvPr id="2" name="Rectangle 1"/>
          <p:cNvSpPr/>
          <p:nvPr/>
        </p:nvSpPr>
        <p:spPr>
          <a:xfrm>
            <a:off x="8389315" y="6429448"/>
            <a:ext cx="3684895" cy="369332"/>
          </a:xfrm>
          <a:prstGeom prst="rect">
            <a:avLst/>
          </a:prstGeom>
        </p:spPr>
        <p:txBody>
          <a:bodyPr wrap="square">
            <a:spAutoFit/>
          </a:bodyPr>
          <a:lstStyle/>
          <a:p>
            <a:r>
              <a:rPr lang="en-US" dirty="0" smtClean="0"/>
              <a:t>Website: https://exposetobacco.org/</a:t>
            </a:r>
            <a:endParaRPr lang="en-US" dirty="0"/>
          </a:p>
        </p:txBody>
      </p:sp>
    </p:spTree>
    <p:extLst>
      <p:ext uri="{BB962C8B-B14F-4D97-AF65-F5344CB8AC3E}">
        <p14:creationId xmlns:p14="http://schemas.microsoft.com/office/powerpoint/2010/main" val="292008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65434" y="2019869"/>
            <a:ext cx="9339127" cy="3998794"/>
          </a:xfrm>
        </p:spPr>
        <p:txBody>
          <a:bodyPr>
            <a:normAutofit/>
          </a:bodyPr>
          <a:lstStyle/>
          <a:p>
            <a:r>
              <a:rPr lang="en-US" sz="2000" dirty="0" smtClean="0"/>
              <a:t>Provide </a:t>
            </a:r>
            <a:r>
              <a:rPr lang="en-US" sz="2000" dirty="0"/>
              <a:t>a platform for advocates, policy makers and journalists to access the latest information on the tobacco </a:t>
            </a:r>
            <a:r>
              <a:rPr lang="en-US" sz="2000" dirty="0" smtClean="0"/>
              <a:t>industry</a:t>
            </a:r>
          </a:p>
          <a:p>
            <a:r>
              <a:rPr lang="en-US" sz="2000" dirty="0" smtClean="0"/>
              <a:t>Collect </a:t>
            </a:r>
            <a:r>
              <a:rPr lang="en-US" sz="2000" dirty="0"/>
              <a:t>data and </a:t>
            </a:r>
            <a:r>
              <a:rPr lang="en-US" sz="2000" dirty="0" smtClean="0"/>
              <a:t>investigate </a:t>
            </a:r>
            <a:r>
              <a:rPr lang="en-US" sz="2000" dirty="0"/>
              <a:t>in comprehensive </a:t>
            </a:r>
            <a:r>
              <a:rPr lang="en-US" sz="2000" dirty="0" smtClean="0"/>
              <a:t>research</a:t>
            </a:r>
          </a:p>
          <a:p>
            <a:r>
              <a:rPr lang="en-US" sz="2000" dirty="0" smtClean="0"/>
              <a:t>Respond </a:t>
            </a:r>
            <a:r>
              <a:rPr lang="en-US" sz="2000" dirty="0"/>
              <a:t>to requests for help </a:t>
            </a:r>
            <a:r>
              <a:rPr lang="en-US" sz="2000" dirty="0" smtClean="0"/>
              <a:t>through REACT</a:t>
            </a:r>
          </a:p>
          <a:p>
            <a:r>
              <a:rPr lang="en-US" sz="2000" dirty="0" smtClean="0"/>
              <a:t>Expose </a:t>
            </a:r>
            <a:r>
              <a:rPr lang="en-US" sz="2000" dirty="0"/>
              <a:t>and </a:t>
            </a:r>
            <a:r>
              <a:rPr lang="en-US" sz="2000" dirty="0" smtClean="0"/>
              <a:t>challenge </a:t>
            </a:r>
            <a:r>
              <a:rPr lang="en-US" sz="2000" dirty="0"/>
              <a:t>the industry’s dishonest </a:t>
            </a:r>
            <a:r>
              <a:rPr lang="en-US" sz="2000" dirty="0" smtClean="0"/>
              <a:t>strategies through media</a:t>
            </a:r>
          </a:p>
          <a:p>
            <a:r>
              <a:rPr lang="en-US" sz="2000" dirty="0" smtClean="0"/>
              <a:t>Collaborate </a:t>
            </a:r>
            <a:r>
              <a:rPr lang="en-US" sz="2000" dirty="0"/>
              <a:t>across the tobacco control </a:t>
            </a:r>
            <a:r>
              <a:rPr lang="en-US" sz="2000" dirty="0" smtClean="0"/>
              <a:t>network </a:t>
            </a:r>
            <a:r>
              <a:rPr lang="en-US" sz="2000" dirty="0"/>
              <a:t>to ensure a comprehensive approach to countering industry tactics.</a:t>
            </a:r>
            <a:endParaRPr lang="en-US" sz="2000" dirty="0"/>
          </a:p>
        </p:txBody>
      </p:sp>
      <p:sp>
        <p:nvSpPr>
          <p:cNvPr id="6" name="Title 5"/>
          <p:cNvSpPr>
            <a:spLocks noGrp="1"/>
          </p:cNvSpPr>
          <p:nvPr>
            <p:ph type="title"/>
          </p:nvPr>
        </p:nvSpPr>
        <p:spPr/>
        <p:txBody>
          <a:bodyPr/>
          <a:lstStyle/>
          <a:p>
            <a:r>
              <a:rPr lang="en-US" dirty="0" smtClean="0"/>
              <a:t>STOP’s activity</a:t>
            </a:r>
            <a:endParaRPr lang="en-US" dirty="0"/>
          </a:p>
        </p:txBody>
      </p:sp>
      <p:sp>
        <p:nvSpPr>
          <p:cNvPr id="7" name="Rectangle 6"/>
          <p:cNvSpPr/>
          <p:nvPr/>
        </p:nvSpPr>
        <p:spPr>
          <a:xfrm>
            <a:off x="4494662" y="6431246"/>
            <a:ext cx="7697338" cy="338554"/>
          </a:xfrm>
          <a:prstGeom prst="rect">
            <a:avLst/>
          </a:prstGeom>
        </p:spPr>
        <p:txBody>
          <a:bodyPr wrap="square">
            <a:spAutoFit/>
          </a:bodyPr>
          <a:lstStyle/>
          <a:p>
            <a:r>
              <a:rPr lang="en-US" sz="1600" dirty="0"/>
              <a:t>https://theunion.org/our-work/tobacco-control/stop-a-global-tobacco-industry-watchdog</a:t>
            </a:r>
          </a:p>
        </p:txBody>
      </p:sp>
    </p:spTree>
    <p:extLst>
      <p:ext uri="{BB962C8B-B14F-4D97-AF65-F5344CB8AC3E}">
        <p14:creationId xmlns:p14="http://schemas.microsoft.com/office/powerpoint/2010/main" val="325381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231957E1-4EFA-426B-94F2-0C2EE003ABF9}"/>
              </a:ext>
            </a:extLst>
          </p:cNvPr>
          <p:cNvSpPr>
            <a:spLocks noGrp="1"/>
          </p:cNvSpPr>
          <p:nvPr>
            <p:ph idx="13"/>
          </p:nvPr>
        </p:nvSpPr>
        <p:spPr>
          <a:xfrm>
            <a:off x="1731818" y="1964723"/>
            <a:ext cx="9145448" cy="4477019"/>
          </a:xfrm>
        </p:spPr>
        <p:txBody>
          <a:bodyPr>
            <a:normAutofit lnSpcReduction="10000"/>
          </a:bodyPr>
          <a:lstStyle/>
          <a:p>
            <a:pPr>
              <a:buFontTx/>
              <a:buChar char="-"/>
            </a:pPr>
            <a:r>
              <a:rPr lang="en-US" dirty="0"/>
              <a:t>For decades, the tobacco industry has actively worked to undermine public health tobacco control efforts</a:t>
            </a:r>
          </a:p>
          <a:p>
            <a:pPr>
              <a:buFontTx/>
              <a:buChar char="-"/>
            </a:pPr>
            <a:endParaRPr lang="en-US" sz="1100" dirty="0"/>
          </a:p>
          <a:p>
            <a:pPr>
              <a:buFontTx/>
              <a:buChar char="-"/>
            </a:pPr>
            <a:r>
              <a:rPr lang="en-US" dirty="0"/>
              <a:t>From passing laws and regulations to implementation and enforcement, industry interference happens at all points of tobacco control efforts </a:t>
            </a:r>
          </a:p>
          <a:p>
            <a:pPr>
              <a:buFontTx/>
              <a:buChar char="-"/>
            </a:pPr>
            <a:endParaRPr lang="en-US" sz="1100" dirty="0"/>
          </a:p>
          <a:p>
            <a:pPr>
              <a:buFontTx/>
              <a:buChar char="-"/>
            </a:pPr>
            <a:r>
              <a:rPr lang="en-US" dirty="0"/>
              <a:t>Interference can be obvious, and it can be masked by the efforts of a third party, front group, or secretly funded individual</a:t>
            </a:r>
          </a:p>
          <a:p>
            <a:pPr>
              <a:buFontTx/>
              <a:buChar char="-"/>
            </a:pPr>
            <a:endParaRPr lang="en-US" sz="1100" dirty="0"/>
          </a:p>
          <a:p>
            <a:pPr>
              <a:buFontTx/>
              <a:buChar char="-"/>
            </a:pPr>
            <a:r>
              <a:rPr lang="en-US" dirty="0"/>
              <a:t>Identifying, exposing and countering interference is vital to successfully moving forward tobacco control efforts and protecting populations from the harms of tobacco</a:t>
            </a:r>
          </a:p>
        </p:txBody>
      </p:sp>
      <p:sp>
        <p:nvSpPr>
          <p:cNvPr id="3" name="Title 2">
            <a:extLst>
              <a:ext uri="{FF2B5EF4-FFF2-40B4-BE49-F238E27FC236}">
                <a16:creationId xmlns="" xmlns:a16="http://schemas.microsoft.com/office/drawing/2014/main" id="{F87AC788-56C8-4648-80A1-68039340925D}"/>
              </a:ext>
            </a:extLst>
          </p:cNvPr>
          <p:cNvSpPr>
            <a:spLocks noGrp="1"/>
          </p:cNvSpPr>
          <p:nvPr>
            <p:ph type="title"/>
          </p:nvPr>
        </p:nvSpPr>
        <p:spPr/>
        <p:txBody>
          <a:bodyPr/>
          <a:lstStyle/>
          <a:p>
            <a:r>
              <a:rPr lang="en-US" dirty="0"/>
              <a:t>Brief Introduction to </a:t>
            </a:r>
            <a:br>
              <a:rPr lang="en-US" dirty="0"/>
            </a:br>
            <a:r>
              <a:rPr lang="en-US" dirty="0"/>
              <a:t>Tobacco Industry Interference</a:t>
            </a:r>
          </a:p>
        </p:txBody>
      </p:sp>
    </p:spTree>
    <p:extLst>
      <p:ext uri="{BB962C8B-B14F-4D97-AF65-F5344CB8AC3E}">
        <p14:creationId xmlns:p14="http://schemas.microsoft.com/office/powerpoint/2010/main" val="3385694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BE5A1C6F-C654-4CE3-AAA5-58D5EFEBEB2B}"/>
              </a:ext>
            </a:extLst>
          </p:cNvPr>
          <p:cNvSpPr>
            <a:spLocks noGrp="1"/>
          </p:cNvSpPr>
          <p:nvPr>
            <p:ph type="title"/>
          </p:nvPr>
        </p:nvSpPr>
        <p:spPr>
          <a:xfrm>
            <a:off x="1731818" y="313899"/>
            <a:ext cx="6878782" cy="954833"/>
          </a:xfrm>
        </p:spPr>
        <p:txBody>
          <a:bodyPr/>
          <a:lstStyle/>
          <a:p>
            <a:r>
              <a:rPr lang="en-US" dirty="0"/>
              <a:t>Tactics</a:t>
            </a:r>
          </a:p>
        </p:txBody>
      </p:sp>
      <p:sp>
        <p:nvSpPr>
          <p:cNvPr id="5" name="Content Placeholder 4"/>
          <p:cNvSpPr>
            <a:spLocks noGrp="1"/>
          </p:cNvSpPr>
          <p:nvPr>
            <p:ph idx="10"/>
          </p:nvPr>
        </p:nvSpPr>
        <p:spPr>
          <a:xfrm>
            <a:off x="1731818" y="1952779"/>
            <a:ext cx="9568528" cy="4243305"/>
          </a:xfrm>
        </p:spPr>
        <p:txBody>
          <a:bodyPr>
            <a:normAutofit fontScale="92500" lnSpcReduction="20000"/>
          </a:bodyPr>
          <a:lstStyle/>
          <a:p>
            <a:r>
              <a:rPr lang="en-US" b="1" dirty="0"/>
              <a:t>Building alliances and front groups i.e. “third party technique”</a:t>
            </a:r>
          </a:p>
          <a:p>
            <a:r>
              <a:rPr lang="en-US" b="1" dirty="0"/>
              <a:t>Weaken the public health community</a:t>
            </a:r>
          </a:p>
          <a:p>
            <a:r>
              <a:rPr lang="en-US" b="1" dirty="0"/>
              <a:t>Disputing and suppressing public health information</a:t>
            </a:r>
          </a:p>
          <a:p>
            <a:r>
              <a:rPr lang="en-US" b="1" dirty="0"/>
              <a:t>Producing and disseminating misleading research and information</a:t>
            </a:r>
          </a:p>
          <a:p>
            <a:r>
              <a:rPr lang="en-US" b="1" dirty="0"/>
              <a:t>Directly lobbying and influencing policy-making</a:t>
            </a:r>
          </a:p>
          <a:p>
            <a:r>
              <a:rPr lang="en-US" b="1" dirty="0"/>
              <a:t>Influencing “upstream” policies,</a:t>
            </a:r>
          </a:p>
          <a:p>
            <a:r>
              <a:rPr lang="en-US" b="1" dirty="0"/>
              <a:t>Litigating or threatening litigation</a:t>
            </a:r>
            <a:endParaRPr lang="bn-IN" b="1" dirty="0"/>
          </a:p>
          <a:p>
            <a:r>
              <a:rPr lang="en-US" b="1" dirty="0"/>
              <a:t>Facilitating and causing confusion</a:t>
            </a:r>
            <a:r>
              <a:rPr lang="bn-IN" b="1" dirty="0"/>
              <a:t> </a:t>
            </a:r>
            <a:r>
              <a:rPr lang="en-US" b="1" dirty="0"/>
              <a:t>i.e. smuggling</a:t>
            </a:r>
          </a:p>
          <a:p>
            <a:r>
              <a:rPr lang="en-US" b="1" dirty="0"/>
              <a:t>Seeking to manage and enhance its own reputation in order to increase</a:t>
            </a:r>
            <a:br>
              <a:rPr lang="en-US" b="1" dirty="0"/>
            </a:br>
            <a:r>
              <a:rPr lang="en-US" b="1" dirty="0"/>
              <a:t>its ability to influence policy</a:t>
            </a:r>
            <a:br>
              <a:rPr lang="en-US" b="1" dirty="0"/>
            </a:br>
            <a:endParaRPr lang="en-US" b="1" dirty="0"/>
          </a:p>
        </p:txBody>
      </p:sp>
      <p:sp>
        <p:nvSpPr>
          <p:cNvPr id="7" name="Rectangle 6"/>
          <p:cNvSpPr/>
          <p:nvPr/>
        </p:nvSpPr>
        <p:spPr>
          <a:xfrm>
            <a:off x="6350759" y="6241593"/>
            <a:ext cx="6096000" cy="523220"/>
          </a:xfrm>
          <a:prstGeom prst="rect">
            <a:avLst/>
          </a:prstGeom>
        </p:spPr>
        <p:txBody>
          <a:bodyPr>
            <a:spAutoFit/>
          </a:bodyPr>
          <a:lstStyle/>
          <a:p>
            <a:r>
              <a:rPr lang="en-US" sz="1400" dirty="0"/>
              <a:t>WHO REPORT ON THE GLOBAL TOBACCO EPIDEMIC, 2021</a:t>
            </a:r>
            <a:br>
              <a:rPr lang="en-US" sz="1400" dirty="0"/>
            </a:br>
            <a:endParaRPr lang="en-US" sz="1400" dirty="0"/>
          </a:p>
        </p:txBody>
      </p:sp>
    </p:spTree>
    <p:extLst>
      <p:ext uri="{BB962C8B-B14F-4D97-AF65-F5344CB8AC3E}">
        <p14:creationId xmlns:p14="http://schemas.microsoft.com/office/powerpoint/2010/main" val="201549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900754" y="2142868"/>
            <a:ext cx="4128655" cy="3135007"/>
          </a:xfrm>
        </p:spPr>
        <p:txBody>
          <a:bodyPr/>
          <a:lstStyle/>
          <a:p>
            <a:r>
              <a:rPr lang="en-US" dirty="0"/>
              <a:t>The Global Tobacco Industry Interference Index revealed how well governments have fought to protect their public health policies.</a:t>
            </a:r>
          </a:p>
          <a:p>
            <a:endParaRPr lang="en-US" dirty="0"/>
          </a:p>
        </p:txBody>
      </p:sp>
      <p:sp>
        <p:nvSpPr>
          <p:cNvPr id="5" name="Content Placeholder 4"/>
          <p:cNvSpPr>
            <a:spLocks noGrp="1"/>
          </p:cNvSpPr>
          <p:nvPr>
            <p:ph idx="13"/>
          </p:nvPr>
        </p:nvSpPr>
        <p:spPr>
          <a:xfrm>
            <a:off x="6328916" y="1903948"/>
            <a:ext cx="5694761" cy="4401318"/>
          </a:xfrm>
        </p:spPr>
        <p:txBody>
          <a:bodyPr>
            <a:normAutofit fontScale="92500" lnSpcReduction="20000"/>
          </a:bodyPr>
          <a:lstStyle/>
          <a:p>
            <a:pPr marL="0" indent="0" algn="ctr">
              <a:buFont typeface="Wingdings 3" charset="2"/>
              <a:buNone/>
            </a:pPr>
            <a:r>
              <a:rPr lang="en-US" b="1" dirty="0"/>
              <a:t>GTII rankings 2020 (out of 57 countries)</a:t>
            </a:r>
          </a:p>
          <a:p>
            <a:pPr>
              <a:buFont typeface="Wingdings 3" charset="2"/>
              <a:buAutoNum type="arabicPeriod"/>
            </a:pPr>
            <a:r>
              <a:rPr lang="en-US" dirty="0">
                <a:solidFill>
                  <a:schemeClr val="tx1"/>
                </a:solidFill>
              </a:rPr>
              <a:t>Brunei Darussalam</a:t>
            </a:r>
          </a:p>
          <a:p>
            <a:pPr>
              <a:buFont typeface="Wingdings 3" charset="2"/>
              <a:buAutoNum type="arabicPeriod"/>
            </a:pPr>
            <a:r>
              <a:rPr lang="en-US" dirty="0"/>
              <a:t>France</a:t>
            </a:r>
          </a:p>
          <a:p>
            <a:pPr marL="0" indent="0">
              <a:buNone/>
            </a:pPr>
            <a:r>
              <a:rPr lang="en-US" dirty="0"/>
              <a:t>11. Nepal</a:t>
            </a:r>
          </a:p>
          <a:p>
            <a:pPr marL="0" indent="0">
              <a:buNone/>
            </a:pPr>
            <a:r>
              <a:rPr lang="en-US" dirty="0"/>
              <a:t>12. Sri Lanka</a:t>
            </a:r>
          </a:p>
          <a:p>
            <a:pPr marL="0" indent="0">
              <a:buNone/>
            </a:pPr>
            <a:r>
              <a:rPr lang="en-US" dirty="0"/>
              <a:t>16 Pakistan</a:t>
            </a:r>
          </a:p>
          <a:p>
            <a:pPr marL="0" indent="0">
              <a:buNone/>
            </a:pPr>
            <a:r>
              <a:rPr lang="en-US" dirty="0"/>
              <a:t>17 Myanmar</a:t>
            </a:r>
          </a:p>
          <a:p>
            <a:pPr marL="0" indent="0">
              <a:buNone/>
            </a:pPr>
            <a:r>
              <a:rPr lang="en-US" dirty="0"/>
              <a:t>22 India</a:t>
            </a:r>
          </a:p>
          <a:p>
            <a:pPr marL="0" indent="0">
              <a:buNone/>
            </a:pPr>
            <a:r>
              <a:rPr lang="en-US" b="1" dirty="0"/>
              <a:t>30 Bangladesh</a:t>
            </a:r>
          </a:p>
          <a:p>
            <a:pPr marL="0" indent="0">
              <a:buNone/>
            </a:pPr>
            <a:r>
              <a:rPr lang="en-US" dirty="0"/>
              <a:t>33 Indonesia</a:t>
            </a:r>
          </a:p>
          <a:p>
            <a:pPr marL="0" indent="0">
              <a:buNone/>
            </a:pPr>
            <a:r>
              <a:rPr lang="en-US" dirty="0"/>
              <a:t>34 Japan</a:t>
            </a:r>
          </a:p>
          <a:p>
            <a:endParaRPr lang="en-US" dirty="0"/>
          </a:p>
        </p:txBody>
      </p:sp>
      <p:sp>
        <p:nvSpPr>
          <p:cNvPr id="6" name="Title 5"/>
          <p:cNvSpPr>
            <a:spLocks noGrp="1"/>
          </p:cNvSpPr>
          <p:nvPr>
            <p:ph type="title"/>
          </p:nvPr>
        </p:nvSpPr>
        <p:spPr>
          <a:xfrm>
            <a:off x="1310187" y="304308"/>
            <a:ext cx="7615449" cy="1082685"/>
          </a:xfrm>
        </p:spPr>
        <p:txBody>
          <a:bodyPr/>
          <a:lstStyle/>
          <a:p>
            <a:r>
              <a:rPr lang="en-US" dirty="0"/>
              <a:t>Global Tobacco Industry Interference Index</a:t>
            </a:r>
          </a:p>
        </p:txBody>
      </p:sp>
      <p:sp>
        <p:nvSpPr>
          <p:cNvPr id="7" name="Rectangle 6"/>
          <p:cNvSpPr/>
          <p:nvPr/>
        </p:nvSpPr>
        <p:spPr>
          <a:xfrm>
            <a:off x="8342869" y="6488668"/>
            <a:ext cx="3028393" cy="307777"/>
          </a:xfrm>
          <a:prstGeom prst="rect">
            <a:avLst/>
          </a:prstGeom>
        </p:spPr>
        <p:txBody>
          <a:bodyPr wrap="none">
            <a:spAutoFit/>
          </a:bodyPr>
          <a:lstStyle/>
          <a:p>
            <a:r>
              <a:rPr lang="en-US" sz="1400" b="1" dirty="0"/>
              <a:t>https://globaltobaccoindex.org/</a:t>
            </a:r>
          </a:p>
        </p:txBody>
      </p:sp>
    </p:spTree>
    <p:extLst>
      <p:ext uri="{BB962C8B-B14F-4D97-AF65-F5344CB8AC3E}">
        <p14:creationId xmlns:p14="http://schemas.microsoft.com/office/powerpoint/2010/main" val="227254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692322" y="1883391"/>
            <a:ext cx="8165910" cy="4026089"/>
          </a:xfrm>
        </p:spPr>
        <p:txBody>
          <a:bodyPr>
            <a:normAutofit lnSpcReduction="10000"/>
          </a:bodyPr>
          <a:lstStyle/>
          <a:p>
            <a:r>
              <a:rPr lang="en-US" dirty="0"/>
              <a:t>Industry participation in policy development: 6 / 20</a:t>
            </a:r>
          </a:p>
          <a:p>
            <a:r>
              <a:rPr lang="en-US" dirty="0"/>
              <a:t>Tobacco industry-related CSR activities: 5 / 20</a:t>
            </a:r>
          </a:p>
          <a:p>
            <a:r>
              <a:rPr lang="en-US" dirty="0"/>
              <a:t>Benefits given to the tobacco industry: 10 / 20</a:t>
            </a:r>
          </a:p>
          <a:p>
            <a:r>
              <a:rPr lang="en-US" dirty="0"/>
              <a:t>Unnecessary interaction with the tobacco industry: 8 / 20</a:t>
            </a:r>
          </a:p>
          <a:p>
            <a:r>
              <a:rPr lang="en-US" dirty="0"/>
              <a:t>Procedure for transparency measures: 8 / 20</a:t>
            </a:r>
          </a:p>
          <a:p>
            <a:r>
              <a:rPr lang="en-US" dirty="0"/>
              <a:t>Avoiding conflicts of interest: 13 / 20</a:t>
            </a:r>
          </a:p>
          <a:p>
            <a:r>
              <a:rPr lang="en-US" dirty="0"/>
              <a:t>Preventive measures: 18 / 30</a:t>
            </a:r>
          </a:p>
          <a:p>
            <a:pPr marL="0" indent="0">
              <a:buNone/>
            </a:pPr>
            <a:endParaRPr lang="en-US" b="1" dirty="0" smtClean="0"/>
          </a:p>
          <a:p>
            <a:pPr marL="0" indent="0">
              <a:buNone/>
            </a:pPr>
            <a:r>
              <a:rPr lang="en-US" b="1" dirty="0" smtClean="0"/>
              <a:t>Total </a:t>
            </a:r>
            <a:r>
              <a:rPr lang="en-US" b="1" dirty="0"/>
              <a:t>score of 68</a:t>
            </a:r>
          </a:p>
          <a:p>
            <a:endParaRPr lang="en-US" dirty="0"/>
          </a:p>
        </p:txBody>
      </p:sp>
      <p:sp>
        <p:nvSpPr>
          <p:cNvPr id="7" name="Title 1"/>
          <p:cNvSpPr txBox="1">
            <a:spLocks/>
          </p:cNvSpPr>
          <p:nvPr/>
        </p:nvSpPr>
        <p:spPr>
          <a:xfrm>
            <a:off x="946545" y="661028"/>
            <a:ext cx="8911687" cy="7679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rgbClr val="F1F1F1"/>
                </a:solidFill>
              </a:rPr>
              <a:t>GTII 2020 Findings: Bangladesh</a:t>
            </a:r>
            <a:endParaRPr lang="en-US" b="1" dirty="0">
              <a:solidFill>
                <a:srgbClr val="F1F1F1"/>
              </a:solidFill>
            </a:endParaRPr>
          </a:p>
        </p:txBody>
      </p:sp>
      <p:sp>
        <p:nvSpPr>
          <p:cNvPr id="8" name="Content Placeholder 2"/>
          <p:cNvSpPr txBox="1">
            <a:spLocks/>
          </p:cNvSpPr>
          <p:nvPr/>
        </p:nvSpPr>
        <p:spPr>
          <a:xfrm>
            <a:off x="7724632" y="6398524"/>
            <a:ext cx="4467367" cy="35711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1600" b="1" dirty="0" smtClean="0"/>
              <a:t>See more: </a:t>
            </a:r>
            <a:r>
              <a:rPr lang="en-US" sz="1600" b="1" dirty="0"/>
              <a:t>https://globaltobaccoindex.org/</a:t>
            </a:r>
          </a:p>
        </p:txBody>
      </p:sp>
    </p:spTree>
    <p:extLst>
      <p:ext uri="{BB962C8B-B14F-4D97-AF65-F5344CB8AC3E}">
        <p14:creationId xmlns:p14="http://schemas.microsoft.com/office/powerpoint/2010/main" val="634609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78173" y="1772542"/>
            <a:ext cx="4532725" cy="451210"/>
          </a:xfrm>
        </p:spPr>
        <p:txBody>
          <a:bodyPr/>
          <a:lstStyle/>
          <a:p>
            <a:r>
              <a:rPr lang="en-US" dirty="0"/>
              <a:t>Interference can be through:</a:t>
            </a:r>
          </a:p>
        </p:txBody>
      </p:sp>
      <p:sp>
        <p:nvSpPr>
          <p:cNvPr id="3" name="Text Placeholder 2"/>
          <p:cNvSpPr>
            <a:spLocks noGrp="1"/>
          </p:cNvSpPr>
          <p:nvPr>
            <p:ph type="body" sz="quarter" idx="3"/>
          </p:nvPr>
        </p:nvSpPr>
        <p:spPr>
          <a:xfrm>
            <a:off x="7135441" y="2426015"/>
            <a:ext cx="4127349" cy="849448"/>
          </a:xfrm>
        </p:spPr>
        <p:txBody>
          <a:bodyPr/>
          <a:lstStyle/>
          <a:p>
            <a:endParaRPr lang="en-US" dirty="0" smtClean="0"/>
          </a:p>
          <a:p>
            <a:endParaRPr lang="en-US" dirty="0"/>
          </a:p>
          <a:p>
            <a:endParaRPr lang="en-US" dirty="0" smtClean="0"/>
          </a:p>
          <a:p>
            <a:endParaRPr lang="en-US" dirty="0"/>
          </a:p>
          <a:p>
            <a:endParaRPr lang="en-US" dirty="0" smtClean="0"/>
          </a:p>
          <a:p>
            <a:r>
              <a:rPr lang="en-US" dirty="0" smtClean="0"/>
              <a:t>Evidence</a:t>
            </a:r>
            <a:endParaRPr lang="en-US" dirty="0"/>
          </a:p>
          <a:p>
            <a:endParaRPr lang="en-US" dirty="0"/>
          </a:p>
        </p:txBody>
      </p:sp>
      <p:sp>
        <p:nvSpPr>
          <p:cNvPr id="4" name="Content Placeholder 3"/>
          <p:cNvSpPr>
            <a:spLocks noGrp="1"/>
          </p:cNvSpPr>
          <p:nvPr>
            <p:ph idx="10"/>
          </p:nvPr>
        </p:nvSpPr>
        <p:spPr>
          <a:xfrm>
            <a:off x="1471569" y="2426015"/>
            <a:ext cx="3989204" cy="2122143"/>
          </a:xfrm>
        </p:spPr>
        <p:txBody>
          <a:bodyPr/>
          <a:lstStyle/>
          <a:p>
            <a:r>
              <a:rPr lang="en-US" dirty="0"/>
              <a:t>Allies</a:t>
            </a:r>
          </a:p>
          <a:p>
            <a:r>
              <a:rPr lang="en-US" dirty="0"/>
              <a:t>Front Groups</a:t>
            </a:r>
          </a:p>
          <a:p>
            <a:r>
              <a:rPr lang="en-US" dirty="0"/>
              <a:t>Third party</a:t>
            </a:r>
          </a:p>
          <a:p>
            <a:pPr marL="0" indent="0">
              <a:buNone/>
            </a:pPr>
            <a:endParaRPr lang="en-US" dirty="0"/>
          </a:p>
          <a:p>
            <a:endParaRPr lang="en-US" dirty="0"/>
          </a:p>
        </p:txBody>
      </p:sp>
      <p:sp>
        <p:nvSpPr>
          <p:cNvPr id="5" name="Content Placeholder 4"/>
          <p:cNvSpPr>
            <a:spLocks noGrp="1"/>
          </p:cNvSpPr>
          <p:nvPr>
            <p:ph idx="13"/>
          </p:nvPr>
        </p:nvSpPr>
        <p:spPr>
          <a:xfrm>
            <a:off x="7135442" y="2980655"/>
            <a:ext cx="4014780" cy="2505746"/>
          </a:xfrm>
        </p:spPr>
        <p:txBody>
          <a:bodyPr/>
          <a:lstStyle/>
          <a:p>
            <a:r>
              <a:rPr lang="en-US" dirty="0"/>
              <a:t>Academic Journals</a:t>
            </a:r>
          </a:p>
          <a:p>
            <a:r>
              <a:rPr lang="en-US" dirty="0"/>
              <a:t>Financial Documents</a:t>
            </a:r>
          </a:p>
          <a:p>
            <a:r>
              <a:rPr lang="en-US" dirty="0"/>
              <a:t>Organization’s materials</a:t>
            </a:r>
          </a:p>
          <a:p>
            <a:r>
              <a:rPr lang="en-US" dirty="0"/>
              <a:t>Media </a:t>
            </a:r>
            <a:r>
              <a:rPr lang="en-US" dirty="0" smtClean="0"/>
              <a:t>output</a:t>
            </a:r>
          </a:p>
          <a:p>
            <a:r>
              <a:rPr lang="en-US" dirty="0" smtClean="0"/>
              <a:t>Others</a:t>
            </a:r>
            <a:endParaRPr lang="en-US" dirty="0"/>
          </a:p>
          <a:p>
            <a:endParaRPr lang="en-US" dirty="0"/>
          </a:p>
        </p:txBody>
      </p:sp>
    </p:spTree>
    <p:extLst>
      <p:ext uri="{BB962C8B-B14F-4D97-AF65-F5344CB8AC3E}">
        <p14:creationId xmlns:p14="http://schemas.microsoft.com/office/powerpoint/2010/main" val="319391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E6BAC997F316479CE7B61EC7CFEECE" ma:contentTypeVersion="11" ma:contentTypeDescription="Create a new document." ma:contentTypeScope="" ma:versionID="f57de735318ae78d7df73988f71d10b9">
  <xsd:schema xmlns:xsd="http://www.w3.org/2001/XMLSchema" xmlns:xs="http://www.w3.org/2001/XMLSchema" xmlns:p="http://schemas.microsoft.com/office/2006/metadata/properties" xmlns:ns2="053c152f-698a-4454-84b2-8bbfe53c3111" xmlns:ns3="da1b0be7-11e2-4ec7-94be-e8b6729f4044" targetNamespace="http://schemas.microsoft.com/office/2006/metadata/properties" ma:root="true" ma:fieldsID="cc0247c194a9babd4bd5580673772d79" ns2:_="" ns3:_="">
    <xsd:import namespace="053c152f-698a-4454-84b2-8bbfe53c3111"/>
    <xsd:import namespace="da1b0be7-11e2-4ec7-94be-e8b6729f40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3c152f-698a-4454-84b2-8bbfe53c31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a1b0be7-11e2-4ec7-94be-e8b6729f404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22193E-763F-420C-8032-500D4DC023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3c152f-698a-4454-84b2-8bbfe53c3111"/>
    <ds:schemaRef ds:uri="da1b0be7-11e2-4ec7-94be-e8b6729f4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46FFFC-D598-45CF-A2F1-41B96F3C2656}">
  <ds:schemaRefs>
    <ds:schemaRef ds:uri="http://schemas.microsoft.com/sharepoint/v3/contenttype/forms"/>
  </ds:schemaRefs>
</ds:datastoreItem>
</file>

<file path=customXml/itemProps3.xml><?xml version="1.0" encoding="utf-8"?>
<ds:datastoreItem xmlns:ds="http://schemas.openxmlformats.org/officeDocument/2006/customXml" ds:itemID="{0525AAA7-B41A-4983-8309-A87441F253AF}">
  <ds:schemaRefs>
    <ds:schemaRef ds:uri="http://schemas.microsoft.com/office/2006/documentManagement/types"/>
    <ds:schemaRef ds:uri="http://schemas.microsoft.com/office/infopath/2007/PartnerControls"/>
    <ds:schemaRef ds:uri="da1b0be7-11e2-4ec7-94be-e8b6729f4044"/>
    <ds:schemaRef ds:uri="http://purl.org/dc/elements/1.1/"/>
    <ds:schemaRef ds:uri="http://schemas.microsoft.com/office/2006/metadata/properties"/>
    <ds:schemaRef ds:uri="http://purl.org/dc/terms/"/>
    <ds:schemaRef ds:uri="http://schemas.openxmlformats.org/package/2006/metadata/core-properties"/>
    <ds:schemaRef ds:uri="053c152f-698a-4454-84b2-8bbfe53c31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1973</TotalTime>
  <Words>1005</Words>
  <Application>Microsoft Office PowerPoint</Application>
  <PresentationFormat>Widescreen</PresentationFormat>
  <Paragraphs>129</Paragraphs>
  <Slides>15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Trebuchet MS</vt:lpstr>
      <vt:lpstr>Ubuntu</vt:lpstr>
      <vt:lpstr>Vrinda</vt:lpstr>
      <vt:lpstr>Wingdings</vt:lpstr>
      <vt:lpstr>Wingdings 3</vt:lpstr>
      <vt:lpstr>Office Theme</vt:lpstr>
      <vt:lpstr>Orientation to  STOP TI monitoring</vt:lpstr>
      <vt:lpstr>Content</vt:lpstr>
      <vt:lpstr>About “STOP”</vt:lpstr>
      <vt:lpstr>STOP’s activity</vt:lpstr>
      <vt:lpstr>Brief Introduction to  Tobacco Industry Interference</vt:lpstr>
      <vt:lpstr>Tactics</vt:lpstr>
      <vt:lpstr>Global Tobacco Industry Interference Index</vt:lpstr>
      <vt:lpstr>PowerPoint Presentation</vt:lpstr>
      <vt:lpstr>PowerPoint Presentation</vt:lpstr>
      <vt:lpstr>Why, Who, What to investigate?</vt:lpstr>
      <vt:lpstr>Priorities areas of Union and STOP Monitoring</vt:lpstr>
      <vt:lpstr>Industry Tactics</vt:lpstr>
      <vt:lpstr>Examples: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Katelin Hull</dc:creator>
  <cp:lastModifiedBy>Fahmida Islam</cp:lastModifiedBy>
  <cp:revision>75</cp:revision>
  <dcterms:created xsi:type="dcterms:W3CDTF">2019-07-01T02:31:37Z</dcterms:created>
  <dcterms:modified xsi:type="dcterms:W3CDTF">2021-10-03T11:16:06Z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0x010100E2E6BAC997F316479CE7B61EC7CFEECE</vt:lpwstr>
  </property>
</Properties>
</file>